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A49-76C5-4117-8C50-AAEC38CE18CB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3E85-2CDD-427C-8015-A3A399DEC38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A49-76C5-4117-8C50-AAEC38CE18CB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3E85-2CDD-427C-8015-A3A399DEC38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A49-76C5-4117-8C50-AAEC38CE18CB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3E85-2CDD-427C-8015-A3A399DEC38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A49-76C5-4117-8C50-AAEC38CE18CB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3E85-2CDD-427C-8015-A3A399DEC38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A49-76C5-4117-8C50-AAEC38CE18CB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3E85-2CDD-427C-8015-A3A399DEC38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A49-76C5-4117-8C50-AAEC38CE18CB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3E85-2CDD-427C-8015-A3A399DEC38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A49-76C5-4117-8C50-AAEC38CE18CB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3E85-2CDD-427C-8015-A3A399DEC38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A49-76C5-4117-8C50-AAEC38CE18CB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3E85-2CDD-427C-8015-A3A399DEC38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A49-76C5-4117-8C50-AAEC38CE18CB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3E85-2CDD-427C-8015-A3A399DEC38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A49-76C5-4117-8C50-AAEC38CE18CB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3E85-2CDD-427C-8015-A3A399DEC38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A49-76C5-4117-8C50-AAEC38CE18CB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3E85-2CDD-427C-8015-A3A399DEC38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EA49-76C5-4117-8C50-AAEC38CE18CB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3E85-2CDD-427C-8015-A3A399DEC38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Grouping and Ungrouping</a:t>
            </a:r>
            <a:endParaRPr lang="en-GB" dirty="0"/>
          </a:p>
        </p:txBody>
      </p:sp>
      <p:pic>
        <p:nvPicPr>
          <p:cNvPr id="1363" name="Picture 339" descr="C:\Documents and Settings\David Murray\Local Settings\Temporary Internet Files\Content.IE5\0DYD72SU\MCj0431508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071678"/>
            <a:ext cx="1828572" cy="1828572"/>
          </a:xfrm>
          <a:prstGeom prst="rect">
            <a:avLst/>
          </a:prstGeom>
          <a:noFill/>
        </p:spPr>
      </p:pic>
      <p:pic>
        <p:nvPicPr>
          <p:cNvPr id="1364" name="Picture 340" descr="C:\Documents and Settings\David Murray\Local Settings\Temporary Internet Files\Content.IE5\2CRKX3MT\MCj0431547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2285992"/>
            <a:ext cx="2285714" cy="2285714"/>
          </a:xfrm>
          <a:prstGeom prst="rect">
            <a:avLst/>
          </a:prstGeom>
          <a:noFill/>
        </p:spPr>
      </p:pic>
      <p:pic>
        <p:nvPicPr>
          <p:cNvPr id="1365" name="Picture 341" descr="C:\Documents and Settings\David Murray\Local Settings\Temporary Internet Files\Content.IE5\J3OUD66W\MCj042474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2786058"/>
            <a:ext cx="1927225" cy="181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Grouping and Ungrouping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or back</dc:title>
  <dc:creator>Sadaen Saabeet</dc:creator>
  <cp:lastModifiedBy> </cp:lastModifiedBy>
  <cp:revision>52</cp:revision>
  <dcterms:created xsi:type="dcterms:W3CDTF">2007-05-07T04:03:26Z</dcterms:created>
  <dcterms:modified xsi:type="dcterms:W3CDTF">2007-11-08T06:06:23Z</dcterms:modified>
</cp:coreProperties>
</file>