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552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l"/>
            <a:fld id="{E60AFF70-4099-4EEE-A3E0-2DB651C26154}" type="datetimeFigureOut">
              <a:rPr lang="en-US" smtClean="0"/>
              <a:pPr algn="l"/>
              <a:t>2/27/2007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3ADB2-9217-438B-9540-454601AD7138}" type="slidenum">
              <a:rPr lang="en-US" smtClean="0"/>
              <a:pPr algn="r"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 algn="l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 algn="l"/>
              <a:t>2/27/2007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A973ADB2-9217-438B-9540-454601AD7138}" type="slidenum">
              <a:rPr lang="en-US" smtClean="0"/>
              <a:pPr algn="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 algn="l"/>
              <a:t>2/27/2007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0AFF70-4099-4EEE-A3E0-2DB651C26154}" type="datetimeFigureOut">
              <a:rPr lang="en-US" smtClean="0"/>
              <a:pPr algn="l"/>
              <a:t>2/27/2007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A973ADB2-9217-438B-9540-454601AD7138}" type="slidenum">
              <a:rPr lang="en-US" smtClean="0"/>
              <a:pPr algn="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E60AFF70-4099-4EEE-A3E0-2DB651C26154}" type="datetimeFigureOut">
              <a:rPr lang="en-US" smtClean="0"/>
              <a:pPr algn="l"/>
              <a:t>2/27/2007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A973ADB2-9217-438B-9540-454601AD7138}" type="slidenum">
              <a:rPr lang="en-US" smtClean="0"/>
              <a:pPr algn="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latinLnBrk="0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latinLnBrk="0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latinLnBrk="0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latinLnBrk="0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latinLnBrk="0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latinLnBrk="0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latinLnBrk="0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latinLnBrk="0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latinLnBrk="0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latinLnBrk="0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  <p:pic>
        <p:nvPicPr>
          <p:cNvPr id="1026" name="Picture 2" descr="C:\Documents and Settings\David Murray\Local Settings\Temporary Internet Files\Content.IE5\54WF1QZ5\MCj039850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387684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</a:p>
        </p:txBody>
      </p:sp>
      <p:pic>
        <p:nvPicPr>
          <p:cNvPr id="8195" name="Picture 3" descr="C:\Documents and Settings\David Murray\Local Settings\Temporary Internet Files\Content.IE5\IZ4F4I14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429000"/>
            <a:ext cx="307183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  <p:pic>
        <p:nvPicPr>
          <p:cNvPr id="7170" name="Picture 2" descr="C:\Documents and Settings\David Murray\Local Settings\Temporary Internet Files\Content.IE5\10I6Z23I\MCj039847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3714752"/>
            <a:ext cx="2571768" cy="290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  <p:pic>
        <p:nvPicPr>
          <p:cNvPr id="6146" name="Picture 2" descr="C:\Documents and Settings\David Murray\Local Settings\Temporary Internet Files\Content.IE5\5QB44MTY\MPj040215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7" y="3571876"/>
            <a:ext cx="2390291" cy="3000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  <p:pic>
        <p:nvPicPr>
          <p:cNvPr id="4" name="Picture 3" descr="C:\Documents and Settings\David Murray\Local Settings\Temporary Internet Files\Content.IE5\5QB44MTY\MPj0407065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071942"/>
            <a:ext cx="3386142" cy="2257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  <p:pic>
        <p:nvPicPr>
          <p:cNvPr id="5125" name="Picture 5" descr="C:\Documents and Settings\David Murray\Local Settings\Temporary Internet Files\Content.IE5\ICNRG5M6\MCj03251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572008"/>
            <a:ext cx="1819275" cy="1477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  <p:pic>
        <p:nvPicPr>
          <p:cNvPr id="2050" name="Picture 2" descr="C:\Documents and Settings\David Murray\Local Settings\Temporary Internet Files\Content.IE5\ICNRG5M6\MCj039694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6865241" cy="2555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  <p:pic>
        <p:nvPicPr>
          <p:cNvPr id="3074" name="Picture 2" descr="C:\Documents and Settings\David Murray\Local Settings\Temporary Internet Files\Content.IE5\ZLVPTB5G\MCj04315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917504"/>
            <a:ext cx="3619512" cy="3643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  <p:pic>
        <p:nvPicPr>
          <p:cNvPr id="4098" name="Picture 2" descr="C:\Documents and Settings\David Murray\Local Settings\Temporary Internet Files\Content.IE5\10I6Z23I\MPj040197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4643446"/>
            <a:ext cx="2830069" cy="1885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 xfr1="moreMidClr" xfr2="invMoreMidClr"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 xfr1="moreMidClr" xfr2="invMoreMidClr"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310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17</cp:revision>
  <dcterms:created xsi:type="dcterms:W3CDTF">2007-02-24T00:38:04Z</dcterms:created>
  <dcterms:modified xsi:type="dcterms:W3CDTF">2007-02-27T11:27:49Z</dcterms:modified>
</cp:coreProperties>
</file>