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5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E60AFF70-4099-4EEE-A3E0-2DB651C26154}" type="datetimeFigureOut">
              <a:rPr lang="en-US" smtClean="0"/>
              <a:pPr algn="l"/>
              <a:t>6/29/2010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973ADB2-9217-438B-9540-454601AD7138}" type="slidenum">
              <a:rPr lang="en-US" smtClean="0"/>
              <a:pPr algn="r"/>
              <a:t>‹#›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E60AFF70-4099-4EEE-A3E0-2DB651C26154}" type="datetimeFigureOut">
              <a:rPr lang="en-US" smtClean="0"/>
              <a:pPr algn="l"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973ADB2-9217-438B-9540-454601AD7138}" type="slidenum">
              <a:rPr lang="en-US" smtClean="0"/>
              <a:pPr algn="r"/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E60AFF70-4099-4EEE-A3E0-2DB651C26154}" type="datetimeFigureOut">
              <a:rPr lang="en-US" smtClean="0"/>
              <a:pPr algn="l"/>
              <a:t>6/29/2010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 algn="r"/>
            <a:fld id="{A973ADB2-9217-438B-9540-454601AD7138}" type="slidenum">
              <a:rPr lang="en-US" smtClean="0"/>
              <a:pPr algn="r"/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algn="l"/>
            <a:fld id="{E60AFF70-4099-4EEE-A3E0-2DB651C26154}" type="datetimeFigureOut">
              <a:rPr lang="en-US" smtClean="0"/>
              <a:pPr algn="l"/>
              <a:t>6/29/2010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973ADB2-9217-438B-9540-454601AD7138}" type="slidenum">
              <a:rPr lang="en-US" smtClean="0"/>
              <a:pPr algn="r"/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l"/>
            <a:fld id="{E60AFF70-4099-4EEE-A3E0-2DB651C26154}" type="datetimeFigureOut">
              <a:rPr lang="en-US" smtClean="0"/>
              <a:pPr algn="l"/>
              <a:t>6/29/2010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r"/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r"/>
            <a:fld id="{A973ADB2-9217-438B-9540-454601AD7138}" type="slidenum">
              <a:rPr lang="en-US" smtClean="0"/>
              <a:pPr algn="r"/>
              <a:t>‹#›</a:t>
            </a:fld>
            <a:endParaRPr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ICDL Courseware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computer memory, hard disk and DVD drives.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cables.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TV type screen on which you view your programs. They are supplied in different sizes, common sizes range from 15" to 21" screens. </a:t>
            </a:r>
          </a:p>
          <a:p>
            <a:r>
              <a:rPr lang="en-US" dirty="0" smtClean="0"/>
              <a:t>Poor quality or badly maintained monitors can harm your eyesight.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47225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components within your computer</a:t>
            </a:r>
          </a:p>
          <a:p>
            <a:r>
              <a:rPr lang="en-US" dirty="0" smtClean="0"/>
              <a:t>Determines how fast your computer will run and is measured by its GHz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(Random 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type information into the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select drop down menus, to point and click on items, to select items and to drag and drop items from one place to 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355</TotalTime>
  <Words>273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The Parts of a Computer</vt:lpstr>
      <vt:lpstr>System Unit</vt:lpstr>
      <vt:lpstr>System or Mother board</vt:lpstr>
      <vt:lpstr>Screen</vt:lpstr>
      <vt:lpstr>CPU</vt:lpstr>
      <vt:lpstr>Memory (RAM)</vt:lpstr>
      <vt:lpstr>Keyboard</vt:lpstr>
      <vt:lpstr>Mouse</vt:lpstr>
      <vt:lpstr>Hard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Saabeet</cp:lastModifiedBy>
  <cp:revision>26</cp:revision>
  <dcterms:created xsi:type="dcterms:W3CDTF">2007-02-24T00:38:04Z</dcterms:created>
  <dcterms:modified xsi:type="dcterms:W3CDTF">2010-06-29T07:55:59Z</dcterms:modified>
</cp:coreProperties>
</file>