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3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09" autoAdjust="0"/>
  </p:normalViewPr>
  <p:slideViewPr>
    <p:cSldViewPr>
      <p:cViewPr>
        <p:scale>
          <a:sx n="51" d="100"/>
          <a:sy n="51" d="100"/>
        </p:scale>
        <p:origin x="-1704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60AFF70-4099-4EEE-A3E0-2DB651C26154}" type="datetimeFigureOut">
              <a:rPr lang="en-US" smtClean="0"/>
              <a:pPr/>
              <a:t>11/8/2007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11/8/2007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11/8/2007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11/8/2007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11/8/2007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11/8/2007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0AFF70-4099-4EEE-A3E0-2DB651C26154}" type="datetimeFigureOut">
              <a:rPr lang="en-US" smtClean="0"/>
              <a:pPr/>
              <a:t>11/8/2007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60AFF70-4099-4EEE-A3E0-2DB651C26154}" type="datetimeFigureOut">
              <a:rPr lang="en-US" smtClean="0"/>
              <a:pPr/>
              <a:t>11/8/2007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11/8/2007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11/8/2007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11/8/2007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60AFF70-4099-4EEE-A3E0-2DB651C26154}" type="datetimeFigureOut">
              <a:rPr lang="en-US" smtClean="0"/>
              <a:pPr/>
              <a:t>11/8/2007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Hard </a:t>
            </a:r>
            <a:r>
              <a:rPr lang="en-GB" dirty="0" smtClean="0"/>
              <a:t>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storage area within your computer. </a:t>
            </a:r>
          </a:p>
          <a:p>
            <a:r>
              <a:rPr lang="en-US" dirty="0" smtClean="0"/>
              <a:t>Used to store your operating system, your application programs (i.e. your word processor, games etc) and your data. </a:t>
            </a:r>
          </a:p>
          <a:p>
            <a:r>
              <a:rPr lang="en-US" dirty="0" smtClean="0"/>
              <a:t>Hard disks are installed within the system unit of your computer.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RAM (Random Access Memory) </a:t>
            </a:r>
          </a:p>
          <a:p>
            <a:r>
              <a:rPr lang="en-US" dirty="0" smtClean="0"/>
              <a:t>Is where the operating system is loaded to when you switch on your computer and also where your applications are copied to when you start an application, such as a word processor or database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291</TotalTime>
  <Words>94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Urban</vt:lpstr>
      <vt:lpstr>The Hard Disk</vt:lpstr>
      <vt:lpstr>Memory (RAM)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 </cp:lastModifiedBy>
  <cp:revision>16</cp:revision>
  <dcterms:created xsi:type="dcterms:W3CDTF">2007-02-24T00:38:04Z</dcterms:created>
  <dcterms:modified xsi:type="dcterms:W3CDTF">2007-11-08T01:06:40Z</dcterms:modified>
</cp:coreProperties>
</file>