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2E5B01-4568-48BB-BCB3-DEB1EF30F6E9}" type="datetimeFigureOut">
              <a:rPr lang="en-US" smtClean="0"/>
              <a:pPr/>
              <a:t>6/29/2010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896C97-72EA-4C2D-ABEF-BDB07A9EB1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 smtClean="0"/>
              <a:t>A database is defined as an organized collection of data (information).  </a:t>
            </a:r>
          </a:p>
          <a:p>
            <a:pPr marL="457200" indent="-457200"/>
            <a:r>
              <a:rPr lang="en-US" sz="2400" dirty="0" smtClean="0"/>
              <a:t>Single table databases are very limited in their uses and would not be considered as a business solution.</a:t>
            </a:r>
          </a:p>
          <a:p>
            <a:pPr marL="457200" indent="-457200"/>
            <a:r>
              <a:rPr lang="en-US" sz="2400" dirty="0" smtClean="0"/>
              <a:t>A database will be able to store data in a structured manner across multiple tables, use queries to locate specific information according to given criteria, produce detailed (on-screen or printed) reports, perform calculations and much more.</a:t>
            </a:r>
          </a:p>
          <a:p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Data is the information entered into tables within the database.  Databases are used daily by large corporations, small businesses and individuals.</a:t>
            </a:r>
          </a:p>
          <a:p>
            <a:r>
              <a:rPr lang="en-US" sz="2000" dirty="0" smtClean="0"/>
              <a:t>Even something as simple as entering contact details into the ‘Contact’ or ‘Address Book’ section of an email client such as Microsoft Outlook / Outlook Express, involves entering data into a database.</a:t>
            </a:r>
          </a:p>
          <a:p>
            <a:r>
              <a:rPr lang="en-US" sz="2000" dirty="0" smtClean="0"/>
              <a:t>Data entered will generally be alphabetical (names / addresses) or numerical (Dates / Currency), however Access is also able to store other forms of data, such as links to websites, documents created in other packages (OLE) as well as file attachments (files &amp; images).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Data?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200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What is a Database?</vt:lpstr>
      <vt:lpstr>What is a Data?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Database?</dc:title>
  <dc:creator>Sadaen Saabeet</dc:creator>
  <cp:lastModifiedBy>Saabeet</cp:lastModifiedBy>
  <cp:revision>7</cp:revision>
  <dcterms:created xsi:type="dcterms:W3CDTF">2007-11-03T02:31:49Z</dcterms:created>
  <dcterms:modified xsi:type="dcterms:W3CDTF">2010-06-29T05:02:53Z</dcterms:modified>
</cp:coreProperties>
</file>