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3" r:id="rId7"/>
    <p:sldId id="261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115673344"/>
        <c:axId val="115675136"/>
      </c:barChart>
      <c:catAx>
        <c:axId val="115673344"/>
        <c:scaling>
          <c:orientation val="minMax"/>
        </c:scaling>
        <c:axPos val="b"/>
        <c:tickLblPos val="nextTo"/>
        <c:crossAx val="115675136"/>
        <c:crosses val="autoZero"/>
        <c:auto val="1"/>
        <c:lblAlgn val="ctr"/>
        <c:lblOffset val="100"/>
      </c:catAx>
      <c:valAx>
        <c:axId val="115675136"/>
        <c:scaling>
          <c:orientation val="minMax"/>
        </c:scaling>
        <c:axPos val="l"/>
        <c:majorGridlines/>
        <c:numFmt formatCode="General" sourceLinked="1"/>
        <c:tickLblPos val="nextTo"/>
        <c:crossAx val="11567334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121455744"/>
        <c:axId val="121457664"/>
      </c:barChart>
      <c:catAx>
        <c:axId val="121455744"/>
        <c:scaling>
          <c:orientation val="minMax"/>
        </c:scaling>
        <c:axPos val="b"/>
        <c:tickLblPos val="nextTo"/>
        <c:crossAx val="121457664"/>
        <c:crosses val="autoZero"/>
        <c:auto val="1"/>
        <c:lblAlgn val="ctr"/>
        <c:lblOffset val="100"/>
      </c:catAx>
      <c:valAx>
        <c:axId val="121457664"/>
        <c:scaling>
          <c:orientation val="minMax"/>
        </c:scaling>
        <c:axPos val="l"/>
        <c:majorGridlines/>
        <c:numFmt formatCode="General" sourceLinked="1"/>
        <c:tickLblPos val="nextTo"/>
        <c:crossAx val="12145574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B51BCF-EACE-4083-B376-B0171468B87E}" type="doc">
      <dgm:prSet loTypeId="urn:microsoft.com/office/officeart/2005/8/layout/pyramid1" loCatId="pyramid" qsTypeId="urn:microsoft.com/office/officeart/2005/8/quickstyle/simple1#1" qsCatId="simple" csTypeId="urn:microsoft.com/office/officeart/2005/8/colors/accent1_2" csCatId="accent1" phldr="1"/>
      <dgm:spPr/>
    </dgm:pt>
    <dgm:pt modelId="{BE1CF700-ABF5-4741-93D3-8F265DAEEE45}">
      <dgm:prSet phldrT="[Text]"/>
      <dgm:spPr/>
      <dgm:t>
        <a:bodyPr/>
        <a:lstStyle/>
        <a:p>
          <a:r>
            <a:rPr lang="en-GB" dirty="0" smtClean="0"/>
            <a:t>PowerPoint</a:t>
          </a:r>
          <a:endParaRPr lang="en-US" dirty="0"/>
        </a:p>
      </dgm:t>
    </dgm:pt>
    <dgm:pt modelId="{BC510CE9-1AFE-4D62-BEAB-15550EC6A4F3}" type="parTrans" cxnId="{F1ED16BA-3F42-4AE9-97F4-4D82F4C050BA}">
      <dgm:prSet/>
      <dgm:spPr/>
      <dgm:t>
        <a:bodyPr/>
        <a:lstStyle/>
        <a:p>
          <a:endParaRPr lang="en-US"/>
        </a:p>
      </dgm:t>
    </dgm:pt>
    <dgm:pt modelId="{373C684C-C05F-473F-BDB3-69DB2CDA7D3A}" type="sibTrans" cxnId="{F1ED16BA-3F42-4AE9-97F4-4D82F4C050BA}">
      <dgm:prSet/>
      <dgm:spPr/>
      <dgm:t>
        <a:bodyPr/>
        <a:lstStyle/>
        <a:p>
          <a:endParaRPr lang="en-US"/>
        </a:p>
      </dgm:t>
    </dgm:pt>
    <dgm:pt modelId="{3A1C9710-E0EB-436B-91D8-4828648FE8F9}">
      <dgm:prSet phldrT="[Text]"/>
      <dgm:spPr/>
      <dgm:t>
        <a:bodyPr/>
        <a:lstStyle/>
        <a:p>
          <a:r>
            <a:rPr lang="en-GB" dirty="0" smtClean="0"/>
            <a:t>Microsoft Office</a:t>
          </a:r>
          <a:endParaRPr lang="en-US" dirty="0"/>
        </a:p>
      </dgm:t>
    </dgm:pt>
    <dgm:pt modelId="{6A302E02-8BB9-4D83-8B6C-0D8A5C091CAD}" type="parTrans" cxnId="{82A421F3-6CC4-4EA2-82A0-8839444DEA04}">
      <dgm:prSet/>
      <dgm:spPr/>
      <dgm:t>
        <a:bodyPr/>
        <a:lstStyle/>
        <a:p>
          <a:endParaRPr lang="en-US"/>
        </a:p>
      </dgm:t>
    </dgm:pt>
    <dgm:pt modelId="{C3E5517A-C92F-4D24-A285-5BA61085B469}" type="sibTrans" cxnId="{82A421F3-6CC4-4EA2-82A0-8839444DEA04}">
      <dgm:prSet/>
      <dgm:spPr/>
      <dgm:t>
        <a:bodyPr/>
        <a:lstStyle/>
        <a:p>
          <a:endParaRPr lang="en-US"/>
        </a:p>
      </dgm:t>
    </dgm:pt>
    <dgm:pt modelId="{5E3FB854-B5EC-42EE-9872-B1CB21E9B383}">
      <dgm:prSet phldrT="[Text]"/>
      <dgm:spPr/>
      <dgm:t>
        <a:bodyPr/>
        <a:lstStyle/>
        <a:p>
          <a:r>
            <a:rPr lang="en-GB" dirty="0" smtClean="0"/>
            <a:t>Windows</a:t>
          </a:r>
          <a:endParaRPr lang="en-US" dirty="0"/>
        </a:p>
      </dgm:t>
    </dgm:pt>
    <dgm:pt modelId="{C96FCAA3-F0D3-4889-B243-41BAA6582BDA}" type="parTrans" cxnId="{594D381D-2B38-4954-926A-F20C8E94AB96}">
      <dgm:prSet/>
      <dgm:spPr/>
      <dgm:t>
        <a:bodyPr/>
        <a:lstStyle/>
        <a:p>
          <a:endParaRPr lang="en-US"/>
        </a:p>
      </dgm:t>
    </dgm:pt>
    <dgm:pt modelId="{0CAF3760-1B90-4083-B0B7-AC51976EFD46}" type="sibTrans" cxnId="{594D381D-2B38-4954-926A-F20C8E94AB96}">
      <dgm:prSet/>
      <dgm:spPr/>
      <dgm:t>
        <a:bodyPr/>
        <a:lstStyle/>
        <a:p>
          <a:endParaRPr lang="en-US"/>
        </a:p>
      </dgm:t>
    </dgm:pt>
    <dgm:pt modelId="{6C28D186-5005-4B66-9E49-3DE023E83091}" type="pres">
      <dgm:prSet presAssocID="{28B51BCF-EACE-4083-B376-B0171468B87E}" presName="Name0" presStyleCnt="0">
        <dgm:presLayoutVars>
          <dgm:dir/>
          <dgm:animLvl val="lvl"/>
          <dgm:resizeHandles val="exact"/>
        </dgm:presLayoutVars>
      </dgm:prSet>
      <dgm:spPr/>
    </dgm:pt>
    <dgm:pt modelId="{3AAE286F-1F6B-422C-95FD-0FE324D6B09E}" type="pres">
      <dgm:prSet presAssocID="{BE1CF700-ABF5-4741-93D3-8F265DAEEE45}" presName="Name8" presStyleCnt="0"/>
      <dgm:spPr/>
    </dgm:pt>
    <dgm:pt modelId="{4370B910-D992-451E-8ADB-FE98A0B7E907}" type="pres">
      <dgm:prSet presAssocID="{BE1CF700-ABF5-4741-93D3-8F265DAEEE45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E7D9B-30C8-4E65-AFDE-468B78C3334F}" type="pres">
      <dgm:prSet presAssocID="{BE1CF700-ABF5-4741-93D3-8F265DAEEE4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F6888-5BF1-44D7-80A4-D0907D8EF23C}" type="pres">
      <dgm:prSet presAssocID="{3A1C9710-E0EB-436B-91D8-4828648FE8F9}" presName="Name8" presStyleCnt="0"/>
      <dgm:spPr/>
    </dgm:pt>
    <dgm:pt modelId="{333E40BB-9A4E-4FCF-AB30-F3D1673F7E18}" type="pres">
      <dgm:prSet presAssocID="{3A1C9710-E0EB-436B-91D8-4828648FE8F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31C0B-091A-43C6-B267-6AFB0956A53E}" type="pres">
      <dgm:prSet presAssocID="{3A1C9710-E0EB-436B-91D8-4828648FE8F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58116-8FA6-418B-9E50-F6365675A9F0}" type="pres">
      <dgm:prSet presAssocID="{5E3FB854-B5EC-42EE-9872-B1CB21E9B383}" presName="Name8" presStyleCnt="0"/>
      <dgm:spPr/>
    </dgm:pt>
    <dgm:pt modelId="{9C440201-B841-4BD7-9A05-711DAB160413}" type="pres">
      <dgm:prSet presAssocID="{5E3FB854-B5EC-42EE-9872-B1CB21E9B383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5E674F-6248-4F0B-AD68-0D76410BA2DD}" type="pres">
      <dgm:prSet presAssocID="{5E3FB854-B5EC-42EE-9872-B1CB21E9B38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745428-1D64-43E9-8A89-E93EA3F2D547}" type="presOf" srcId="{3A1C9710-E0EB-436B-91D8-4828648FE8F9}" destId="{3C931C0B-091A-43C6-B267-6AFB0956A53E}" srcOrd="1" destOrd="0" presId="urn:microsoft.com/office/officeart/2005/8/layout/pyramid1"/>
    <dgm:cxn modelId="{9D0C9599-9B8A-4A5E-90DD-7459A7FCBF0C}" type="presOf" srcId="{BE1CF700-ABF5-4741-93D3-8F265DAEEE45}" destId="{4370B910-D992-451E-8ADB-FE98A0B7E907}" srcOrd="0" destOrd="0" presId="urn:microsoft.com/office/officeart/2005/8/layout/pyramid1"/>
    <dgm:cxn modelId="{2EF82D4A-60AB-450A-BD4E-3587E5EA5DE4}" type="presOf" srcId="{5E3FB854-B5EC-42EE-9872-B1CB21E9B383}" destId="{545E674F-6248-4F0B-AD68-0D76410BA2DD}" srcOrd="1" destOrd="0" presId="urn:microsoft.com/office/officeart/2005/8/layout/pyramid1"/>
    <dgm:cxn modelId="{594D381D-2B38-4954-926A-F20C8E94AB96}" srcId="{28B51BCF-EACE-4083-B376-B0171468B87E}" destId="{5E3FB854-B5EC-42EE-9872-B1CB21E9B383}" srcOrd="2" destOrd="0" parTransId="{C96FCAA3-F0D3-4889-B243-41BAA6582BDA}" sibTransId="{0CAF3760-1B90-4083-B0B7-AC51976EFD46}"/>
    <dgm:cxn modelId="{EA45CB1B-C563-4B7E-A049-F5AE12F2624E}" type="presOf" srcId="{28B51BCF-EACE-4083-B376-B0171468B87E}" destId="{6C28D186-5005-4B66-9E49-3DE023E83091}" srcOrd="0" destOrd="0" presId="urn:microsoft.com/office/officeart/2005/8/layout/pyramid1"/>
    <dgm:cxn modelId="{895161C1-8A0B-4999-9D66-879A9DA8B4A6}" type="presOf" srcId="{3A1C9710-E0EB-436B-91D8-4828648FE8F9}" destId="{333E40BB-9A4E-4FCF-AB30-F3D1673F7E18}" srcOrd="0" destOrd="0" presId="urn:microsoft.com/office/officeart/2005/8/layout/pyramid1"/>
    <dgm:cxn modelId="{F1ED16BA-3F42-4AE9-97F4-4D82F4C050BA}" srcId="{28B51BCF-EACE-4083-B376-B0171468B87E}" destId="{BE1CF700-ABF5-4741-93D3-8F265DAEEE45}" srcOrd="0" destOrd="0" parTransId="{BC510CE9-1AFE-4D62-BEAB-15550EC6A4F3}" sibTransId="{373C684C-C05F-473F-BDB3-69DB2CDA7D3A}"/>
    <dgm:cxn modelId="{82A421F3-6CC4-4EA2-82A0-8839444DEA04}" srcId="{28B51BCF-EACE-4083-B376-B0171468B87E}" destId="{3A1C9710-E0EB-436B-91D8-4828648FE8F9}" srcOrd="1" destOrd="0" parTransId="{6A302E02-8BB9-4D83-8B6C-0D8A5C091CAD}" sibTransId="{C3E5517A-C92F-4D24-A285-5BA61085B469}"/>
    <dgm:cxn modelId="{BE4FDD02-FC83-4589-B27C-0288451ED072}" type="presOf" srcId="{BE1CF700-ABF5-4741-93D3-8F265DAEEE45}" destId="{3D0E7D9B-30C8-4E65-AFDE-468B78C3334F}" srcOrd="1" destOrd="0" presId="urn:microsoft.com/office/officeart/2005/8/layout/pyramid1"/>
    <dgm:cxn modelId="{FA4227C4-A6C5-489D-B94F-EAEE90B125D4}" type="presOf" srcId="{5E3FB854-B5EC-42EE-9872-B1CB21E9B383}" destId="{9C440201-B841-4BD7-9A05-711DAB160413}" srcOrd="0" destOrd="0" presId="urn:microsoft.com/office/officeart/2005/8/layout/pyramid1"/>
    <dgm:cxn modelId="{7715A0E9-094B-4816-A893-B17D0666852B}" type="presParOf" srcId="{6C28D186-5005-4B66-9E49-3DE023E83091}" destId="{3AAE286F-1F6B-422C-95FD-0FE324D6B09E}" srcOrd="0" destOrd="0" presId="urn:microsoft.com/office/officeart/2005/8/layout/pyramid1"/>
    <dgm:cxn modelId="{17A967F5-415B-4162-B4BA-4A4F3C213444}" type="presParOf" srcId="{3AAE286F-1F6B-422C-95FD-0FE324D6B09E}" destId="{4370B910-D992-451E-8ADB-FE98A0B7E907}" srcOrd="0" destOrd="0" presId="urn:microsoft.com/office/officeart/2005/8/layout/pyramid1"/>
    <dgm:cxn modelId="{872C98D6-2D1A-490B-9BBD-A673B1B08A39}" type="presParOf" srcId="{3AAE286F-1F6B-422C-95FD-0FE324D6B09E}" destId="{3D0E7D9B-30C8-4E65-AFDE-468B78C3334F}" srcOrd="1" destOrd="0" presId="urn:microsoft.com/office/officeart/2005/8/layout/pyramid1"/>
    <dgm:cxn modelId="{FABA85C5-AB8F-47D0-97C4-212E9A9C48C8}" type="presParOf" srcId="{6C28D186-5005-4B66-9E49-3DE023E83091}" destId="{E4BF6888-5BF1-44D7-80A4-D0907D8EF23C}" srcOrd="1" destOrd="0" presId="urn:microsoft.com/office/officeart/2005/8/layout/pyramid1"/>
    <dgm:cxn modelId="{4C273799-2947-4028-98C9-287B171F52A4}" type="presParOf" srcId="{E4BF6888-5BF1-44D7-80A4-D0907D8EF23C}" destId="{333E40BB-9A4E-4FCF-AB30-F3D1673F7E18}" srcOrd="0" destOrd="0" presId="urn:microsoft.com/office/officeart/2005/8/layout/pyramid1"/>
    <dgm:cxn modelId="{C4FC4B69-8ACF-49CD-87D0-4A473CCAD1C1}" type="presParOf" srcId="{E4BF6888-5BF1-44D7-80A4-D0907D8EF23C}" destId="{3C931C0B-091A-43C6-B267-6AFB0956A53E}" srcOrd="1" destOrd="0" presId="urn:microsoft.com/office/officeart/2005/8/layout/pyramid1"/>
    <dgm:cxn modelId="{2C32F0F0-D7C1-4DE4-A77C-26D89FDB4086}" type="presParOf" srcId="{6C28D186-5005-4B66-9E49-3DE023E83091}" destId="{A8C58116-8FA6-418B-9E50-F6365675A9F0}" srcOrd="2" destOrd="0" presId="urn:microsoft.com/office/officeart/2005/8/layout/pyramid1"/>
    <dgm:cxn modelId="{5093100F-4FB9-4891-9642-72EC5099D62E}" type="presParOf" srcId="{A8C58116-8FA6-418B-9E50-F6365675A9F0}" destId="{9C440201-B841-4BD7-9A05-711DAB160413}" srcOrd="0" destOrd="0" presId="urn:microsoft.com/office/officeart/2005/8/layout/pyramid1"/>
    <dgm:cxn modelId="{6C69532F-5DAE-4209-8DCD-86A9671BDD3C}" type="presParOf" srcId="{A8C58116-8FA6-418B-9E50-F6365675A9F0}" destId="{545E674F-6248-4F0B-AD68-0D76410BA2DD}" srcOrd="1" destOrd="0" presId="urn:microsoft.com/office/officeart/2005/8/layout/pyramid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38D0-03C4-4C55-98EF-71C96FFC2248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38D0-03C4-4C55-98EF-71C96FFC2248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38D0-03C4-4C55-98EF-71C96FFC2248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38D0-03C4-4C55-98EF-71C96FFC2248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38D0-03C4-4C55-98EF-71C96FFC2248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38D0-03C4-4C55-98EF-71C96FFC2248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38D0-03C4-4C55-98EF-71C96FFC2248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38D0-03C4-4C55-98EF-71C96FFC2248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38D0-03C4-4C55-98EF-71C96FFC2248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38D0-03C4-4C55-98EF-71C96FFC2248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38D0-03C4-4C55-98EF-71C96FFC2248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A38D0-03C4-4C55-98EF-71C96FFC2248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Illustrations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Illustrations</a:t>
            </a:r>
            <a:endParaRPr lang="en-US" dirty="0"/>
          </a:p>
        </p:txBody>
      </p:sp>
      <p:pic>
        <p:nvPicPr>
          <p:cNvPr id="7" name="Picture 6" descr="G:\Program Files\Microsoft Office\MEDIA\CAGCAT10\j0090386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3428992" y="2571744"/>
            <a:ext cx="2000264" cy="171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Picture</a:t>
            </a:r>
            <a:endParaRPr lang="en-US" dirty="0"/>
          </a:p>
        </p:txBody>
      </p:sp>
      <p:pic>
        <p:nvPicPr>
          <p:cNvPr id="5" name="Picture 4" descr="Des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4612" y="2500306"/>
            <a:ext cx="3619526" cy="2714644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Clip Art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G:\Program Files\Microsoft Office\MEDIA\CAGCAT10\j0157763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643174" y="2143116"/>
            <a:ext cx="3500462" cy="353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Shape</a:t>
            </a:r>
            <a:endParaRPr lang="en-US" dirty="0"/>
          </a:p>
        </p:txBody>
      </p:sp>
      <p:sp>
        <p:nvSpPr>
          <p:cNvPr id="5" name="Sun 4"/>
          <p:cNvSpPr/>
          <p:nvPr/>
        </p:nvSpPr>
        <p:spPr>
          <a:xfrm>
            <a:off x="642910" y="1214422"/>
            <a:ext cx="3071834" cy="3071834"/>
          </a:xfrm>
          <a:prstGeom prst="su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3929058" y="1857364"/>
            <a:ext cx="3571900" cy="2714644"/>
          </a:xfrm>
          <a:prstGeom prst="clou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/>
          <p:cNvSpPr/>
          <p:nvPr/>
        </p:nvSpPr>
        <p:spPr>
          <a:xfrm>
            <a:off x="5715008" y="3500438"/>
            <a:ext cx="2214578" cy="1214446"/>
          </a:xfrm>
          <a:prstGeom prst="lightningBol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28662" y="3286124"/>
          <a:ext cx="4329114" cy="2268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SmartArt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13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Illustrations</vt:lpstr>
      <vt:lpstr>Illustrations</vt:lpstr>
      <vt:lpstr>Picture</vt:lpstr>
      <vt:lpstr>Clip Art</vt:lpstr>
      <vt:lpstr>Shape</vt:lpstr>
      <vt:lpstr>Chart</vt:lpstr>
      <vt:lpstr>SmartArt</vt:lpstr>
      <vt:lpstr>Chart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Saabeet</cp:lastModifiedBy>
  <cp:revision>26</cp:revision>
  <dcterms:created xsi:type="dcterms:W3CDTF">2007-02-28T04:10:12Z</dcterms:created>
  <dcterms:modified xsi:type="dcterms:W3CDTF">2010-06-29T11:29:24Z</dcterms:modified>
</cp:coreProperties>
</file>