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38D0-03C4-4C55-98EF-71C96FFC2248}" type="datetimeFigureOut">
              <a:rPr lang="en-US" smtClean="0"/>
              <a:pPr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4753-67F3-432A-9527-29A7DDB23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Manipulating Illustrations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Copy or Move </a:t>
            </a:r>
            <a:r>
              <a:rPr lang="en-GB" dirty="0" smtClean="0"/>
              <a:t>Y</a:t>
            </a:r>
            <a:r>
              <a:rPr lang="en-GB" dirty="0" smtClean="0"/>
              <a:t>our Illustrations </a:t>
            </a:r>
            <a:br>
              <a:rPr lang="en-GB" dirty="0" smtClean="0"/>
            </a:br>
            <a:r>
              <a:rPr lang="en-GB" dirty="0" smtClean="0"/>
              <a:t>to </a:t>
            </a:r>
            <a:r>
              <a:rPr lang="en-GB" dirty="0" smtClean="0"/>
              <a:t>T</a:t>
            </a:r>
            <a:r>
              <a:rPr lang="en-GB" dirty="0" smtClean="0"/>
              <a:t>his Slide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Manipulating Illustrations</vt:lpstr>
      <vt:lpstr>Copy or Move Your Illustrations  to This Slide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10</cp:revision>
  <dcterms:created xsi:type="dcterms:W3CDTF">2007-02-28T04:10:12Z</dcterms:created>
  <dcterms:modified xsi:type="dcterms:W3CDTF">2007-02-28T06:27:48Z</dcterms:modified>
</cp:coreProperties>
</file>