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709" autoAdjust="0"/>
  </p:normalViewPr>
  <p:slideViewPr>
    <p:cSldViewPr>
      <p:cViewPr>
        <p:scale>
          <a:sx n="51" d="100"/>
          <a:sy n="51" d="100"/>
        </p:scale>
        <p:origin x="-1056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313" y="1449303"/>
            <a:ext cx="9006840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166" y="1396720"/>
            <a:ext cx="9004494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509" y="2976649"/>
            <a:ext cx="9009858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>
                <a:latin typeface="+mj-lt"/>
                <a:ea typeface="+mj-lt"/>
                <a:cs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8307" y="2376830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307" y="2341475"/>
            <a:ext cx="9004494" cy="4572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307" y="2468880"/>
            <a:ext cx="9009858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lt"/>
                <a:cs typeface="+mj-lt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lt"/>
                <a:cs typeface="+mj-lt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hape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hape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307" y="4648200"/>
            <a:ext cx="9004494" cy="4572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307" y="4775605"/>
            <a:ext cx="9009858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" name="Round Same Side Corner Rectangle 2"/>
          <p:cNvSpPr>
            <a:spLocks noGrp="1"/>
          </p:cNvSpPr>
          <p:nvPr>
            <p:ph type="pic" idx="1"/>
          </p:nvPr>
        </p:nvSpPr>
        <p:spPr>
          <a:xfrm>
            <a:off x="64008" y="73152"/>
            <a:ext cx="9006840" cy="4575048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 dirty="0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fld id="{E60AFF70-4099-4EEE-A3E0-2DB651C26154}" type="datetimeFigureOut">
              <a:rPr lang="en-US" smtClean="0"/>
              <a:pPr/>
              <a:t>3/1/2007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Oval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+mj-lt"/>
                <a:ea typeface="+mj-lt"/>
                <a:cs typeface="+mj-lt"/>
              </a:defRPr>
            </a:lvl1pPr>
          </a:lstStyle>
          <a:p>
            <a:pPr algn="ctr"/>
            <a:fld id="{A973ADB2-9217-438B-9540-454601AD7138}" type="slidenum">
              <a:rPr lang="en-US" smtClean="0"/>
              <a:pPr/>
              <a:t>‹#›</a:t>
            </a:fld>
            <a:endParaRPr lang="en-US" sz="14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latinLnBrk="0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latinLnBrk="0">
        <a:spcBef>
          <a:spcPts val="580"/>
        </a:spcBef>
        <a:buClr>
          <a:schemeClr val="accent1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latinLnBrk="0">
        <a:spcBef>
          <a:spcPts val="370"/>
        </a:spcBef>
        <a:buClr>
          <a:schemeClr val="accent2"/>
        </a:buClr>
        <a:buSzPct val="85000"/>
        <a:buFont typeface="Wingdings 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latinLnBrk="0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latinLnBrk="0">
        <a:spcBef>
          <a:spcPts val="370"/>
        </a:spcBef>
        <a:buClr>
          <a:schemeClr val="accent3"/>
        </a:buClr>
        <a:buSzPct val="80000"/>
        <a:buFont typeface="Wingdings 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latinLnBrk="0">
        <a:spcBef>
          <a:spcPts val="370"/>
        </a:spcBef>
        <a:buClr>
          <a:schemeClr val="accent3"/>
        </a:buClr>
        <a:buFontTx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latinLnBrk="0">
        <a:spcBef>
          <a:spcPts val="370"/>
        </a:spcBef>
        <a:buClr>
          <a:schemeClr val="accent3"/>
        </a:buClr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latinLnBrk="0">
        <a:spcBef>
          <a:spcPts val="370"/>
        </a:spcBef>
        <a:buClr>
          <a:schemeClr val="accent2"/>
        </a:buClr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latinLnBrk="0">
        <a:spcBef>
          <a:spcPts val="370"/>
        </a:spcBef>
        <a:buClr>
          <a:schemeClr val="accent1">
            <a:tint val="60000"/>
          </a:schemeClr>
        </a:buClr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latinLnBrk="0">
        <a:spcBef>
          <a:spcPts val="370"/>
        </a:spcBef>
        <a:buClr>
          <a:schemeClr val="accent2">
            <a:tint val="60000"/>
          </a:schemeClr>
        </a:buClr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Parts of a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Cheltenham Courseware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Internal Hard </a:t>
            </a:r>
            <a:r>
              <a:rPr lang="en-GB" dirty="0" smtClean="0"/>
              <a:t>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storage area within your computer.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575787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The main PC box which houses the various elements which go together to make up the PC. </a:t>
            </a:r>
          </a:p>
          <a:p>
            <a:r>
              <a:rPr lang="en-US" dirty="0" smtClean="0"/>
              <a:t>Contains items such as the computer </a:t>
            </a:r>
            <a:r>
              <a:rPr lang="en-US" smtClean="0"/>
              <a:t>memory, hard </a:t>
            </a:r>
            <a:r>
              <a:rPr lang="en-US" dirty="0" smtClean="0"/>
              <a:t>disk and DVD drives.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or Mother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Contained within your system unit</a:t>
            </a:r>
          </a:p>
          <a:p>
            <a:r>
              <a:rPr lang="en-US" dirty="0" smtClean="0"/>
              <a:t>The CPU is normally housed on your system board</a:t>
            </a:r>
          </a:p>
          <a:p>
            <a:r>
              <a:rPr lang="en-US" dirty="0" smtClean="0"/>
              <a:t>Items such as the hard disk are attached to the system board, either directly or via cables.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TV type screen on which you view your programs. They are supplied in different sizes, common sizes range from 15" to 21" screens. </a:t>
            </a:r>
          </a:p>
          <a:p>
            <a:r>
              <a:rPr lang="en-US" dirty="0" smtClean="0"/>
              <a:t>Poor quality or badly maintained monitors can harm your eyesight.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647225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most important components within your computer</a:t>
            </a:r>
          </a:p>
          <a:p>
            <a:r>
              <a:rPr lang="en-US" dirty="0" smtClean="0"/>
              <a:t>Determines how fast your computer will run and is measured by its GHz speed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(RAM)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RAM (Random Access Memory) </a:t>
            </a:r>
          </a:p>
          <a:p>
            <a:r>
              <a:rPr lang="en-US" dirty="0" smtClean="0"/>
              <a:t>Is where the operating system is loaded to when you switch on your computer and also where your applications are copied to when you start an application, such as a word processor or database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you to type information into the computer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Used to select drop down menus, to point and click on items, to select items and to drag and drop items from one place to another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storage area within your computer. </a:t>
            </a:r>
          </a:p>
          <a:p>
            <a:r>
              <a:rPr lang="en-US" dirty="0" smtClean="0"/>
              <a:t>Used to store your operating system, your application programs (i.e. your word processor, games etc) and your data. </a:t>
            </a:r>
          </a:p>
          <a:p>
            <a:r>
              <a:rPr lang="en-US" dirty="0" smtClean="0"/>
              <a:t>Hard disks are installed within the system unit of your computer.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299</TotalTime>
  <Words>284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The Parts of a Computer</vt:lpstr>
      <vt:lpstr>System Unit</vt:lpstr>
      <vt:lpstr>System or Mother board</vt:lpstr>
      <vt:lpstr>Screen</vt:lpstr>
      <vt:lpstr>CPU</vt:lpstr>
      <vt:lpstr>Memory (RAM)</vt:lpstr>
      <vt:lpstr>Keyboard</vt:lpstr>
      <vt:lpstr>Mouse</vt:lpstr>
      <vt:lpstr>Hard Disk</vt:lpstr>
      <vt:lpstr>Internal Hard Disk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David Murray</cp:lastModifiedBy>
  <cp:revision>15</cp:revision>
  <dcterms:created xsi:type="dcterms:W3CDTF">2007-02-24T00:38:04Z</dcterms:created>
  <dcterms:modified xsi:type="dcterms:W3CDTF">2007-03-01T02:45:41Z</dcterms:modified>
</cp:coreProperties>
</file>