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5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709" autoAdjust="0"/>
  </p:normalViewPr>
  <p:slideViewPr>
    <p:cSldViewPr>
      <p:cViewPr>
        <p:scale>
          <a:sx n="51" d="100"/>
          <a:sy n="51" d="100"/>
        </p:scale>
        <p:origin x="-1704" y="-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l"/>
            <a:fld id="{E60AFF70-4099-4EEE-A3E0-2DB651C26154}" type="datetimeFigureOut">
              <a:rPr lang="en-US" smtClean="0"/>
              <a:pPr algn="l"/>
              <a:t>11/2/2007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11/2/2007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60AFF70-4099-4EEE-A3E0-2DB651C26154}" type="datetimeFigureOut">
              <a:rPr lang="en-US" smtClean="0"/>
              <a:pPr/>
              <a:t>11/2/2007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11/2/2007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11/2/2007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A973ADB2-9217-438B-9540-454601AD7138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60AFF70-4099-4EEE-A3E0-2DB651C26154}" type="datetimeFigureOut">
              <a:rPr lang="en-US" smtClean="0"/>
              <a:pPr/>
              <a:t>11/2/2007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A973ADB2-9217-438B-9540-454601AD7138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60AFF70-4099-4EEE-A3E0-2DB651C26154}" type="datetimeFigureOut">
              <a:rPr lang="en-US" smtClean="0"/>
              <a:pPr/>
              <a:t>11/2/2007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A973ADB2-9217-438B-9540-454601AD7138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11/2/2007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11/2/2007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11/2/2007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60AFF70-4099-4EEE-A3E0-2DB651C26154}" type="datetimeFigureOut">
              <a:rPr lang="en-US" smtClean="0"/>
              <a:pPr/>
              <a:t>11/2/2007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A973ADB2-9217-438B-9540-454601AD7138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pPr algn="l"/>
            <a:fld id="{E60AFF70-4099-4EEE-A3E0-2DB651C26154}" type="datetimeFigureOut">
              <a:rPr lang="en-US" smtClean="0"/>
              <a:pPr algn="l"/>
              <a:t>11/2/2007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A973ADB2-9217-438B-9540-454601AD7138}" type="slidenum">
              <a:rPr lang="en-US" smtClean="0"/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latinLnBrk="0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latinLnBrk="0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latinLnBrk="0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latinLnBrk="0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latinLnBrk="0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latinLnBrk="0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latinLnBrk="0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latinLnBrk="0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latinLnBrk="0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latinLnBrk="0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Parts of a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Cheltenham Courseware</a:t>
            </a:r>
            <a:endParaRPr lang="en-US" dirty="0"/>
          </a:p>
        </p:txBody>
      </p:sp>
      <p:pic>
        <p:nvPicPr>
          <p:cNvPr id="1026" name="Picture 2" descr="C:\Documents and Settings\David Murray\Local Settings\Temporary Internet Files\Content.IE5\54WF1QZ5\MCj0398509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928670"/>
            <a:ext cx="3876844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main PC box which houses the various elements which go together to make up the PC. </a:t>
            </a:r>
          </a:p>
          <a:p>
            <a:r>
              <a:rPr lang="en-US" dirty="0" smtClean="0"/>
              <a:t>Contains items such as the computer memory, hard disk and DVD drives. </a:t>
            </a:r>
          </a:p>
        </p:txBody>
      </p:sp>
      <p:pic>
        <p:nvPicPr>
          <p:cNvPr id="8195" name="Picture 3" descr="C:\Documents and Settings\David Murray\Local Settings\Temporary Internet Files\Content.IE5\IZ4F4I14\MCj0431637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3429000"/>
            <a:ext cx="3071834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or Mother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Contained within your system unit</a:t>
            </a:r>
          </a:p>
          <a:p>
            <a:r>
              <a:rPr lang="en-US" dirty="0" smtClean="0"/>
              <a:t>The CPU is normally housed on your system board</a:t>
            </a:r>
          </a:p>
          <a:p>
            <a:r>
              <a:rPr lang="en-US" dirty="0" smtClean="0"/>
              <a:t>Items such as the hard disk are attached to the system board, either directly or via cables. </a:t>
            </a:r>
          </a:p>
        </p:txBody>
      </p:sp>
      <p:pic>
        <p:nvPicPr>
          <p:cNvPr id="7170" name="Picture 2" descr="C:\Documents and Settings\David Murray\Local Settings\Temporary Internet Files\Content.IE5\10I6Z23I\MCj0398471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3714752"/>
            <a:ext cx="2571768" cy="29069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316</TotalTime>
  <Words>78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The Parts of a Computer</vt:lpstr>
      <vt:lpstr>System Unit</vt:lpstr>
      <vt:lpstr>System or Mother board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Sadaen Saabeet</dc:creator>
  <cp:lastModifiedBy> </cp:lastModifiedBy>
  <cp:revision>18</cp:revision>
  <dcterms:created xsi:type="dcterms:W3CDTF">2007-02-24T00:38:04Z</dcterms:created>
  <dcterms:modified xsi:type="dcterms:W3CDTF">2007-11-02T10:44:52Z</dcterms:modified>
</cp:coreProperties>
</file>