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4" name="Shape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hape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Shap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0" name="Shape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algn="r"/>
            <a:fld id="{E60AFF70-4099-4EEE-A3E0-2DB651C26154}" type="datetimeFigureOut">
              <a:rPr lang="en-US" smtClean="0"/>
              <a:pPr/>
              <a:t>2/27/2007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>
              <a:defRPr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A973ADB2-9217-438B-9540-454601AD7138}" type="slidenum">
              <a:rPr lang="en-US" smtClean="0"/>
              <a:pPr/>
              <a:t>‹#›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latinLnBrk="0">
        <a:spcBef>
          <a:spcPct val="0"/>
        </a:spcBef>
        <a:buNone/>
        <a:defRPr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latinLnBrk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latinLnBrk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latinLnBrk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latinLnBrk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latinLnBrk="0">
        <a:spcBef>
          <a:spcPct val="20000"/>
        </a:spcBef>
        <a:buClr>
          <a:schemeClr val="accent5"/>
        </a:buClr>
        <a:buFontTx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latinLnBrk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latinLnBrk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latinLnBrk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289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15</cp:revision>
  <dcterms:created xsi:type="dcterms:W3CDTF">2007-02-24T00:38:04Z</dcterms:created>
  <dcterms:modified xsi:type="dcterms:W3CDTF">2007-02-27T05:58:39Z</dcterms:modified>
</cp:coreProperties>
</file>