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DEAB-AEE3-4A52-BE26-2E0C7ACA5E30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1E60-B527-416A-ACAD-670AE79F83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Organization 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Company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Organization Chart</vt:lpstr>
      <vt:lpstr>Company Structure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Chart</dc:title>
  <dc:creator>Sadaen Saabeet</dc:creator>
  <cp:lastModifiedBy>David Murray</cp:lastModifiedBy>
  <cp:revision>1</cp:revision>
  <dcterms:created xsi:type="dcterms:W3CDTF">2007-02-28T11:17:49Z</dcterms:created>
  <dcterms:modified xsi:type="dcterms:W3CDTF">2007-02-28T11:18:43Z</dcterms:modified>
</cp:coreProperties>
</file>