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422" y="-13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6743700" y="4064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6858000" cy="335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9728" y="8522209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1028700" y="3759200"/>
            <a:ext cx="4800600" cy="23368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16586" y="3226816"/>
            <a:ext cx="6624828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300" y="203200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00400" y="2820416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1266" y="2946400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3257550" y="2932601"/>
            <a:ext cx="342900" cy="5884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514350" y="508000"/>
            <a:ext cx="5829300" cy="23368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5257800" y="0"/>
            <a:ext cx="16002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6858000" cy="2072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9728" y="8522209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300" y="207264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1194816" y="4370832"/>
            <a:ext cx="8327136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29784" y="3901017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200650" y="4027001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5186934" y="4013202"/>
            <a:ext cx="342900" cy="588433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228600" y="406400"/>
            <a:ext cx="4914900" cy="776182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5543550" y="406402"/>
            <a:ext cx="1085850" cy="7802033"/>
          </a:xfrm>
        </p:spPr>
        <p:txBody>
          <a:bodyPr vert="eaVert"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3271266" y="1368497"/>
            <a:ext cx="342900" cy="588433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226314" y="2036064"/>
            <a:ext cx="6377940" cy="609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743700" y="2540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4300" y="3048000"/>
            <a:ext cx="6624828" cy="406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6586" y="189803"/>
            <a:ext cx="6624828" cy="28529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026319" y="3657601"/>
            <a:ext cx="4860131" cy="2230967"/>
          </a:xfrm>
        </p:spPr>
        <p:txBody>
          <a:bodyPr anchor="t"/>
          <a:lstStyle>
            <a:lvl1pPr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9728" y="8522209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300" y="203200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4300" y="3251200"/>
            <a:ext cx="6624828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00400" y="2820416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271266" y="2946400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3257550" y="2932601"/>
            <a:ext cx="342900" cy="5884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41735" y="711200"/>
            <a:ext cx="5829300" cy="2032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400800" cy="10119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343400" y="8546592"/>
            <a:ext cx="2283714" cy="48768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3422310" y="2100870"/>
            <a:ext cx="6691" cy="64260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sz="half" idx="1"/>
          </p:nvPr>
        </p:nvSpPr>
        <p:spPr>
          <a:xfrm>
            <a:off x="226314" y="1828800"/>
            <a:ext cx="3028950" cy="6242304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sz="half" idx="2"/>
          </p:nvPr>
        </p:nvSpPr>
        <p:spPr>
          <a:xfrm>
            <a:off x="3600450" y="1828800"/>
            <a:ext cx="3028950" cy="6242304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3429000" y="2933700"/>
            <a:ext cx="0" cy="558393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6858000" cy="1930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674370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300" y="1828800"/>
            <a:ext cx="6624828" cy="12192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9442" y="8522208"/>
            <a:ext cx="6624828" cy="41452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26314" y="2032000"/>
            <a:ext cx="3030141" cy="977299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3593498" y="2032000"/>
            <a:ext cx="3031331" cy="97536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228600" y="8546592"/>
            <a:ext cx="2686050" cy="48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4300" y="1706880"/>
            <a:ext cx="6624828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" y="207264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4" name="Shape 23"/>
          <p:cNvSpPr>
            <a:spLocks noGrp="1"/>
          </p:cNvSpPr>
          <p:nvPr>
            <p:ph sz="quarter" idx="2"/>
          </p:nvPr>
        </p:nvSpPr>
        <p:spPr>
          <a:xfrm>
            <a:off x="226314" y="3295178"/>
            <a:ext cx="3031236" cy="509120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Shape 25"/>
          <p:cNvSpPr>
            <a:spLocks noGrp="1"/>
          </p:cNvSpPr>
          <p:nvPr>
            <p:ph sz="quarter" idx="4"/>
          </p:nvPr>
        </p:nvSpPr>
        <p:spPr>
          <a:xfrm>
            <a:off x="3600450" y="3295177"/>
            <a:ext cx="3028950" cy="50962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200400" y="1274715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71266" y="1400699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3257550" y="1389889"/>
            <a:ext cx="342900" cy="588433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Shap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3257550" y="1381361"/>
            <a:ext cx="342900" cy="588433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6858000" cy="20726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674370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" y="8522209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" y="211328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3200400" y="8432800"/>
            <a:ext cx="457200" cy="58843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4300" y="203200"/>
            <a:ext cx="6624828" cy="406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674370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6858000" cy="15849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" y="812800"/>
            <a:ext cx="2057400" cy="78232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5750" y="1219200"/>
            <a:ext cx="1771650" cy="13208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285750" y="2641601"/>
            <a:ext cx="1771650" cy="5526617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" y="203200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4300" y="711200"/>
            <a:ext cx="6624828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0" name="Shape 19"/>
          <p:cNvSpPr>
            <a:spLocks noGrp="1"/>
          </p:cNvSpPr>
          <p:nvPr>
            <p:ph sz="quarter" idx="1"/>
          </p:nvPr>
        </p:nvSpPr>
        <p:spPr>
          <a:xfrm>
            <a:off x="2343150" y="914400"/>
            <a:ext cx="4229100" cy="7213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71550" y="304800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42416" y="430784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028700" y="416985"/>
            <a:ext cx="342900" cy="5884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014" y="8517847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226314" y="8547797"/>
            <a:ext cx="2537460" cy="48768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14300" y="711200"/>
            <a:ext cx="6624828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674370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" y="203200"/>
            <a:ext cx="6624828" cy="40233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" y="812800"/>
            <a:ext cx="2057400" cy="78232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" y="207264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71550" y="304800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42416" y="430784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1028700" y="416985"/>
            <a:ext cx="342900" cy="588433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50281" y="6705600"/>
            <a:ext cx="4400550" cy="16256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250281" y="812800"/>
            <a:ext cx="4400550" cy="56896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285750" y="1320800"/>
            <a:ext cx="1828800" cy="70104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014" y="8517847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4341114" y="8539979"/>
            <a:ext cx="2283714" cy="487680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2/28/2007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226314" y="8547797"/>
            <a:ext cx="2688336" cy="48768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8940800"/>
            <a:ext cx="6858000" cy="203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6858000" cy="18578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6743700" y="0"/>
            <a:ext cx="114300" cy="914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014" y="8517847"/>
            <a:ext cx="6624828" cy="41275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4343400" y="8539979"/>
            <a:ext cx="2283714" cy="48768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algn="r"/>
            <a:fld id="{E60AFF70-4099-4EEE-A3E0-2DB651C26154}" type="datetimeFigureOut">
              <a:rPr lang="en-US" smtClean="0"/>
              <a:pPr/>
              <a:t>2/28/2007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228600" y="8547797"/>
            <a:ext cx="2686050" cy="487680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" y="207264"/>
            <a:ext cx="6624828" cy="8729472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4300" y="1702324"/>
            <a:ext cx="6624828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0400" y="1274715"/>
            <a:ext cx="457200" cy="8128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71266" y="1400699"/>
            <a:ext cx="315468" cy="56083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3257550" y="1386900"/>
            <a:ext cx="342900" cy="58843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>
              <a:defRPr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A973ADB2-9217-438B-9540-454601AD7138}" type="slidenum">
              <a:rPr lang="en-US" smtClean="0"/>
              <a:pPr algn="r"/>
              <a:t>‹#›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400800" cy="101193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226314" y="2032000"/>
            <a:ext cx="6400800" cy="61325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latinLnBrk="0">
        <a:spcBef>
          <a:spcPct val="0"/>
        </a:spcBef>
        <a:buNone/>
        <a:defRPr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latinLnBrk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latinLnBrk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latinLnBrk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latinLnBrk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ct val="20000"/>
        </a:spcBef>
        <a:buClr>
          <a:schemeClr val="accent5"/>
        </a:buClr>
        <a:buFontTx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latinLnBrk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latinLnBrk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latinLnBrk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5" name="Picture 2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60" y="4572000"/>
            <a:ext cx="387684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</a:t>
            </a:r>
            <a:r>
              <a:rPr lang="en-US" dirty="0" smtClean="0"/>
              <a:t>such as the computer memory, hard disk and DVD drives. </a:t>
            </a:r>
          </a:p>
        </p:txBody>
      </p:sp>
      <p:pic>
        <p:nvPicPr>
          <p:cNvPr id="5" name="Picture 3" descr="C:\Documents and Settings\David Murray\Local Settings\Temporary Internet Files\Content.IE5\IZ4F4I14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8" y="4786314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</a:t>
            </a:r>
            <a:r>
              <a:rPr lang="en-US" dirty="0" smtClean="0"/>
              <a:t>cables. </a:t>
            </a:r>
            <a:endParaRPr lang="en-US" dirty="0" smtClean="0"/>
          </a:p>
        </p:txBody>
      </p:sp>
      <p:pic>
        <p:nvPicPr>
          <p:cNvPr id="5" name="Picture 2" descr="C:\Documents and Settings\David Murray\Local Settings\Temporary Internet Files\Content.IE5\10I6Z23I\MCj039847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8" y="5143504"/>
            <a:ext cx="2571768" cy="290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5" name="Picture 2" descr="C:\Documents and Settings\David Murray\Local Settings\Temporary Internet Files\Content.IE5\5QB44MTY\MPj04021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8" y="4929190"/>
            <a:ext cx="2390291" cy="3000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2900" y="2580640"/>
            <a:ext cx="4854191" cy="585216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5" name="Picture 4" descr="C:\Documents and Settings\David Murray\Local Settings\Temporary Internet Files\Content.IE5\5QB44MTY\MPj0407065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22" y="5643570"/>
            <a:ext cx="3386142" cy="2257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</a:t>
            </a:r>
            <a:r>
              <a:rPr lang="en-US" dirty="0" smtClean="0"/>
              <a:t>(Random </a:t>
            </a:r>
            <a:r>
              <a:rPr lang="en-US" dirty="0" smtClean="0"/>
              <a:t>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5" name="Picture 5" descr="C:\Documents and Settings\David Murray\Local Settings\Temporary Internet Files\Content.IE5\ICNRG5M6\MCj03251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2" y="5857884"/>
            <a:ext cx="1819275" cy="1477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5" name="Picture 2" descr="C:\Documents and Settings\David Murray\Local Settings\Temporary Internet Files\Content.IE5\ICNRG5M6\MCj03969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66" y="3786182"/>
            <a:ext cx="5500702" cy="20478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4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22" y="4143372"/>
            <a:ext cx="3619512" cy="3643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  <p:pic>
        <p:nvPicPr>
          <p:cNvPr id="4" name="Picture 2" descr="C:\Documents and Settings\David Murray\Local Settings\Temporary Internet Files\Content.IE5\10I6Z23I\MPj04019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36" y="5929322"/>
            <a:ext cx="2830069" cy="1885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320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21</cp:revision>
  <dcterms:created xsi:type="dcterms:W3CDTF">2007-02-24T00:38:04Z</dcterms:created>
  <dcterms:modified xsi:type="dcterms:W3CDTF">2007-02-28T00:30:14Z</dcterms:modified>
</cp:coreProperties>
</file>