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743" autoAdjust="0"/>
    <p:restoredTop sz="96602" autoAdjust="0"/>
  </p:normalViewPr>
  <p:slideViewPr>
    <p:cSldViewPr>
      <p:cViewPr varScale="1">
        <p:scale>
          <a:sx n="99" d="100"/>
          <a:sy n="99" d="100"/>
        </p:scale>
        <p:origin x="-9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ICDL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24</cp:revision>
  <dcterms:created xsi:type="dcterms:W3CDTF">2007-02-24T00:38:04Z</dcterms:created>
  <dcterms:modified xsi:type="dcterms:W3CDTF">2010-06-29T04:39:19Z</dcterms:modified>
</cp:coreProperties>
</file>