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0AFF70-4099-4EEE-A3E0-2DB651C26154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ICDL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293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15</cp:revision>
  <dcterms:created xsi:type="dcterms:W3CDTF">2007-02-24T00:38:04Z</dcterms:created>
  <dcterms:modified xsi:type="dcterms:W3CDTF">2010-06-29T05:00:30Z</dcterms:modified>
</cp:coreProperties>
</file>