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09" autoAdjust="0"/>
  </p:normalViewPr>
  <p:slideViewPr>
    <p:cSldViewPr>
      <p:cViewPr>
        <p:scale>
          <a:sx n="51" d="100"/>
          <a:sy n="51" d="100"/>
        </p:scale>
        <p:origin x="-1056" y="-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Shap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900" b="1"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2/26/2007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2/26/2007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2/26/2007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60462"/>
            <a:ext cx="822960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2/26/2007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900" b="1" cap="none" baseline="0"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2/26/2007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000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000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2/26/2007</a:t>
            </a:fld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57200" y="235072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body" sz="quarter" idx="3"/>
          </p:nvPr>
        </p:nvSpPr>
        <p:spPr>
          <a:xfrm>
            <a:off x="4645025" y="1600200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235072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2/26/2007</a:t>
            </a:fld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2/26/2007</a:t>
            </a:fld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2/26/2007</a:t>
            </a:fld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2/26/2007</a:t>
            </a:fld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60AFF70-4099-4EEE-A3E0-2DB651C26154}" type="datetimeFigureOut">
              <a:rPr lang="en-US" smtClean="0"/>
              <a:pPr/>
              <a:t>2/26/2007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701809"/>
          </a:xfrm>
          <a:prstGeom prst="rect">
            <a:avLst/>
          </a:prstGeom>
        </p:spPr>
        <p:txBody>
          <a:bodyPr vert="horz" lIns="91440" rtlCol="0">
            <a:normAutofit/>
          </a:bodyPr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77458"/>
            <a:ext cx="2133600" cy="365125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60AFF70-4099-4EEE-A3E0-2DB651C26154}" type="datetimeFigureOut">
              <a:rPr lang="en-US" smtClean="0"/>
              <a:pPr/>
              <a:t>2/26/2007</a:t>
            </a:fld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2640596" y="6377458"/>
            <a:ext cx="5507719" cy="365125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8204396" y="6377456"/>
            <a:ext cx="733864" cy="365125"/>
          </a:xfrm>
          <a:prstGeom prst="rect">
            <a:avLst/>
          </a:prstGeom>
        </p:spPr>
        <p:txBody>
          <a:bodyPr vert="horz" bIns="0" rtlCol="0" anchor="b"/>
          <a:lstStyle>
            <a:lvl1pPr algn="r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latinLnBrk="0">
        <a:spcBef>
          <a:spcPct val="0"/>
        </a:spcBef>
        <a:buNone/>
        <a:defRPr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latinLnBrk="0">
        <a:spcBef>
          <a:spcPts val="0"/>
        </a:spcBef>
        <a:buClr>
          <a:schemeClr val="accent1"/>
        </a:buClr>
        <a:buSzPct val="80000"/>
        <a:buFont typeface="Wingdings 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latinLnBrk="0">
        <a:spcBef>
          <a:spcPct val="20000"/>
        </a:spcBef>
        <a:buClr>
          <a:schemeClr val="accent2"/>
        </a:buClr>
        <a:buSzPct val="90000"/>
        <a:buFont typeface="Wingdings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latinLnBrk="0">
        <a:spcBef>
          <a:spcPct val="20000"/>
        </a:spcBef>
        <a:buClr>
          <a:schemeClr val="accent3"/>
        </a:buClr>
        <a:buFont typeface="Arial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latinLnBrk="0">
        <a:spcBef>
          <a:spcPct val="20000"/>
        </a:spcBef>
        <a:buClr>
          <a:schemeClr val="accent4"/>
        </a:buClr>
        <a:buFont typeface="Arial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latinLnBrk="0">
        <a:spcBef>
          <a:spcPct val="20000"/>
        </a:spcBef>
        <a:buClr>
          <a:schemeClr val="accent5"/>
        </a:buClr>
        <a:buFont typeface="Wingdings 3"/>
        <a:buChar char="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latinLnBrk="0">
        <a:spcBef>
          <a:spcPct val="20000"/>
        </a:spcBef>
        <a:buClr>
          <a:schemeClr val="accent6"/>
        </a:buClr>
        <a:buSzPct val="100000"/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latinLnBrk="0">
        <a:spcBef>
          <a:spcPct val="20000"/>
        </a:spcBef>
        <a:buClr>
          <a:schemeClr val="accent1"/>
        </a:buClr>
        <a:buSzPct val="100000"/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latinLnBrk="0">
        <a:spcBef>
          <a:spcPct val="20000"/>
        </a:spcBef>
        <a:buClr>
          <a:schemeClr val="accent2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latinLnBrk="0">
        <a:spcBef>
          <a:spcPct val="20000"/>
        </a:spcBef>
        <a:buClr>
          <a:schemeClr val="accent3"/>
        </a:buClr>
        <a:buFont typeface="Wingdings 2" pitchFamily="18" charset="2"/>
        <a:buChar char="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Parts of a Computer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Cheltenham Courseware</a:t>
            </a:r>
            <a:endParaRPr lang="en-US" dirty="0"/>
          </a:p>
        </p:txBody>
      </p:sp>
      <p:pic>
        <p:nvPicPr>
          <p:cNvPr id="4" name="Picture 6" descr="C:\Documents and Settings\David Murray\Local Settings\Temporary Internet Files\Content.IE5\54WF1QZ5\MCj0398509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857232"/>
            <a:ext cx="2500330" cy="19811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5757874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The main PC box which houses the various elements which go together to make up the PC. </a:t>
            </a:r>
          </a:p>
          <a:p>
            <a:r>
              <a:rPr lang="en-US" dirty="0" smtClean="0"/>
              <a:t>Contains items such as the </a:t>
            </a:r>
            <a:r>
              <a:rPr lang="en-US" dirty="0" smtClean="0"/>
              <a:t>computer </a:t>
            </a:r>
            <a:r>
              <a:rPr lang="en-US" smtClean="0"/>
              <a:t>memory, hard </a:t>
            </a:r>
            <a:r>
              <a:rPr lang="en-US" dirty="0" smtClean="0"/>
              <a:t>disk and DVD drives. </a:t>
            </a:r>
            <a:endParaRPr lang="en-US" dirty="0"/>
          </a:p>
        </p:txBody>
      </p:sp>
      <p:pic>
        <p:nvPicPr>
          <p:cNvPr id="5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6" y="3500438"/>
            <a:ext cx="2071702" cy="2942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or Mother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Contained within your system unit</a:t>
            </a:r>
          </a:p>
          <a:p>
            <a:r>
              <a:rPr lang="en-US" dirty="0" smtClean="0"/>
              <a:t>The CPU is normally housed on your system board</a:t>
            </a:r>
          </a:p>
          <a:p>
            <a:r>
              <a:rPr lang="en-US" dirty="0" smtClean="0"/>
              <a:t>Items such as the hard disk are attached to the system board, either directly or via cables. </a:t>
            </a:r>
          </a:p>
        </p:txBody>
      </p:sp>
      <p:pic>
        <p:nvPicPr>
          <p:cNvPr id="4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12" y="4786322"/>
            <a:ext cx="1500198" cy="176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TV type screen on which you view your programs. They are supplied in different sizes, common sizes range from 15" to 21" screens. </a:t>
            </a:r>
          </a:p>
          <a:p>
            <a:r>
              <a:rPr lang="en-US" dirty="0" smtClean="0"/>
              <a:t>Poor quality or badly maintained monitors can harm your eyesight.</a:t>
            </a:r>
            <a:endParaRPr lang="en-US" dirty="0"/>
          </a:p>
        </p:txBody>
      </p:sp>
      <p:pic>
        <p:nvPicPr>
          <p:cNvPr id="6147" name="Picture 3" descr="C:\Documents and Settings\David Murray\Local Settings\Temporary Internet Files\Content.IE5\ZWI3AXHB\MCj040405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6" y="4429132"/>
            <a:ext cx="1841500" cy="1797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6472254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One of the most important components within your computer</a:t>
            </a:r>
          </a:p>
          <a:p>
            <a:r>
              <a:rPr lang="en-US" dirty="0" smtClean="0"/>
              <a:t>Determines how fast your computer will run and is measured by its GHz speed</a:t>
            </a:r>
          </a:p>
        </p:txBody>
      </p:sp>
      <p:pic>
        <p:nvPicPr>
          <p:cNvPr id="3074" name="Picture 2" descr="C:\Documents and Settings\David Murray\Local Settings\Temporary Internet Files\Content.IE5\WIFZ4JIH\MCj031090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4000504"/>
            <a:ext cx="2959108" cy="23098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(RAM)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RAM (Random Access Memory) </a:t>
            </a:r>
          </a:p>
          <a:p>
            <a:r>
              <a:rPr lang="en-US" dirty="0" smtClean="0"/>
              <a:t>Is where the operating system is loaded to when you switch on your computer and also where your applications are copied to when you start an application, such as a word processor or database program.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4714884"/>
            <a:ext cx="2276487" cy="180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you to type information into the computer</a:t>
            </a:r>
            <a:endParaRPr lang="en-US" dirty="0"/>
          </a:p>
        </p:txBody>
      </p:sp>
      <p:pic>
        <p:nvPicPr>
          <p:cNvPr id="2052" name="Picture 4" descr="C:\Documents and Settings\David Murray\Local Settings\Temporary Internet Files\Content.IE5\IZ4F4I14\MCj039848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3571876"/>
            <a:ext cx="4072231" cy="18192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select drop down menus, to point and click on items, to select items and to drag and drop items from one place to another</a:t>
            </a:r>
            <a:endParaRPr lang="en-US" dirty="0"/>
          </a:p>
        </p:txBody>
      </p:sp>
      <p:pic>
        <p:nvPicPr>
          <p:cNvPr id="4098" name="Picture 2" descr="C:\Documents and Settings\David Murray\Local Settings\Temporary Internet Files\Content.IE5\ZLVPTB5G\MCj0431568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3500438"/>
            <a:ext cx="3076565" cy="3097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Hard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main storage area within your computer. </a:t>
            </a:r>
          </a:p>
          <a:p>
            <a:r>
              <a:rPr lang="en-US" dirty="0" smtClean="0"/>
              <a:t>Used to store your operating system, your application programs (i.e. your word processor, games etc) and your data. </a:t>
            </a:r>
          </a:p>
          <a:p>
            <a:r>
              <a:rPr lang="en-US" dirty="0" smtClean="0"/>
              <a:t>Hard disks are installed within the system unit of your computer.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30000" r="10000" b="180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286</TotalTime>
  <Words>273</Words>
  <Application>Microsoft Office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Module</vt:lpstr>
      <vt:lpstr>The Parts of a Computer</vt:lpstr>
      <vt:lpstr>System Unit</vt:lpstr>
      <vt:lpstr>System or Mother board</vt:lpstr>
      <vt:lpstr>Screen</vt:lpstr>
      <vt:lpstr>CPU</vt:lpstr>
      <vt:lpstr>Memory (RAM)</vt:lpstr>
      <vt:lpstr>Keyboard</vt:lpstr>
      <vt:lpstr>Mouse</vt:lpstr>
      <vt:lpstr>Hard Disk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Sadaen Saabeet</dc:creator>
  <cp:lastModifiedBy>David Murray</cp:lastModifiedBy>
  <cp:revision>11</cp:revision>
  <dcterms:created xsi:type="dcterms:W3CDTF">2007-02-24T00:38:04Z</dcterms:created>
  <dcterms:modified xsi:type="dcterms:W3CDTF">2007-02-26T03:10:00Z</dcterms:modified>
</cp:coreProperties>
</file>