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5"/>
  </p:notesMasterIdLst>
  <p:sldIdLst>
    <p:sldId id="264" r:id="rId2"/>
    <p:sldId id="266" r:id="rId3"/>
    <p:sldId id="27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8CF6B-3A46-4AE2-9561-40334C3878D3}" type="datetimeFigureOut">
              <a:rPr lang="en-US" smtClean="0"/>
              <a:pPr/>
              <a:t>6/28/2010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6F70C-2610-417A-B3D4-863AD1EF30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5" name="Picture 4" descr="0117561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720" y="5525103"/>
            <a:ext cx="1643074" cy="10957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339166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Parts </a:t>
            </a:r>
            <a:r>
              <a:rPr lang="en-US" dirty="0"/>
              <a:t>of a Personal </a:t>
            </a:r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‘System Unit’?</a:t>
            </a:r>
          </a:p>
          <a:p>
            <a:r>
              <a:rPr lang="en-US" dirty="0"/>
              <a:t>What is a System (Mother) Board?</a:t>
            </a:r>
          </a:p>
          <a:p>
            <a:r>
              <a:rPr lang="en-US" dirty="0"/>
              <a:t>What is a CPU?</a:t>
            </a:r>
          </a:p>
          <a:p>
            <a:r>
              <a:rPr lang="en-US" dirty="0"/>
              <a:t>What types of memory do you know about?</a:t>
            </a:r>
          </a:p>
          <a:p>
            <a:r>
              <a:rPr lang="en-US" dirty="0"/>
              <a:t>What are input devices?</a:t>
            </a:r>
          </a:p>
          <a:p>
            <a:r>
              <a:rPr lang="en-US" dirty="0"/>
              <a:t>What are output devices?</a:t>
            </a:r>
          </a:p>
          <a:p>
            <a:r>
              <a:rPr lang="en-US" dirty="0"/>
              <a:t>What is a peripheral device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9223" name="Picture 7" descr="j028725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0425" y="4149725"/>
            <a:ext cx="1870075" cy="2028825"/>
          </a:xfrm>
          <a:prstGeom prst="rect">
            <a:avLst/>
          </a:prstGeom>
          <a:noFill/>
        </p:spPr>
      </p:pic>
      <p:pic>
        <p:nvPicPr>
          <p:cNvPr id="9226" name="Picture 10" descr="j028577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2950" y="2060575"/>
            <a:ext cx="1825625" cy="11271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</a:t>
            </a:r>
            <a:r>
              <a:rPr lang="en-US" dirty="0"/>
              <a:t>Performance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26003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higher the MHz speed, the faster the computer</a:t>
            </a:r>
          </a:p>
          <a:p>
            <a:r>
              <a:rPr lang="en-US" dirty="0"/>
              <a:t>As a rule the more memory you have, the faster the PC will appear to operate</a:t>
            </a:r>
          </a:p>
          <a:p>
            <a:r>
              <a:rPr lang="en-US" dirty="0"/>
              <a:t>The more programs which are running at the same time, the slower each one will run</a:t>
            </a:r>
          </a:p>
        </p:txBody>
      </p:sp>
      <p:pic>
        <p:nvPicPr>
          <p:cNvPr id="11268" name="Picture 4" descr="j01501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4929198"/>
            <a:ext cx="1508126" cy="112978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</a:t>
            </a:r>
            <a:r>
              <a:rPr lang="en-US" dirty="0"/>
              <a:t>Memory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5686425" cy="2733684"/>
          </a:xfrm>
        </p:spPr>
        <p:txBody>
          <a:bodyPr/>
          <a:lstStyle/>
          <a:p>
            <a:r>
              <a:rPr lang="en-US" sz="1600" dirty="0"/>
              <a:t>RAM</a:t>
            </a:r>
          </a:p>
          <a:p>
            <a:pPr lvl="1"/>
            <a:r>
              <a:rPr lang="en-US" sz="1800" dirty="0"/>
              <a:t>Random Access Memory</a:t>
            </a:r>
          </a:p>
          <a:p>
            <a:pPr lvl="1"/>
            <a:r>
              <a:rPr lang="en-US" sz="1800" dirty="0"/>
              <a:t>The main working memory of the </a:t>
            </a:r>
            <a:r>
              <a:rPr lang="en-US" sz="1800" dirty="0" smtClean="0"/>
              <a:t>computer </a:t>
            </a:r>
            <a:endParaRPr lang="en-US" sz="1800" dirty="0"/>
          </a:p>
          <a:p>
            <a:pPr lvl="1">
              <a:buFontTx/>
              <a:buNone/>
            </a:pPr>
            <a:endParaRPr lang="en-US" sz="1800" dirty="0"/>
          </a:p>
          <a:p>
            <a:r>
              <a:rPr lang="en-US" sz="1600" dirty="0"/>
              <a:t>ROM</a:t>
            </a:r>
          </a:p>
          <a:p>
            <a:pPr lvl="1"/>
            <a:r>
              <a:rPr lang="en-US" sz="1800" dirty="0"/>
              <a:t>Read Only Memory</a:t>
            </a:r>
          </a:p>
          <a:p>
            <a:pPr lvl="1"/>
            <a:r>
              <a:rPr lang="en-US" sz="1800" dirty="0"/>
              <a:t>Contents are ‘hard wired’ and cannot be </a:t>
            </a:r>
            <a:r>
              <a:rPr lang="en-US" sz="1800" dirty="0" smtClean="0"/>
              <a:t>altered</a:t>
            </a:r>
            <a:endParaRPr lang="en-US" sz="1800" dirty="0"/>
          </a:p>
        </p:txBody>
      </p:sp>
      <p:pic>
        <p:nvPicPr>
          <p:cNvPr id="16388" name="Picture 4" descr="j024157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2852738"/>
            <a:ext cx="1792287" cy="16319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101</TotalTime>
  <Words>124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Apex</vt:lpstr>
      <vt:lpstr>Parts of a Personal Computer</vt:lpstr>
      <vt:lpstr>Computer Performance</vt:lpstr>
      <vt:lpstr>Computer Memory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Sadaen Saabeet</dc:creator>
  <cp:lastModifiedBy>Saabeet</cp:lastModifiedBy>
  <cp:revision>13</cp:revision>
  <dcterms:created xsi:type="dcterms:W3CDTF">2007-04-24T01:52:46Z</dcterms:created>
  <dcterms:modified xsi:type="dcterms:W3CDTF">2010-06-28T13:57:25Z</dcterms:modified>
</cp:coreProperties>
</file>