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95349-6A08-4D62-AAD1-A30B6C22D3BE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E1B431-694A-4BDB-B086-89EFF9B17BF5}">
      <dgm:prSet phldrT="[Text]"/>
      <dgm:spPr/>
      <dgm:t>
        <a:bodyPr/>
        <a:lstStyle/>
        <a:p>
          <a:r>
            <a:rPr lang="en-GB" b="1" dirty="0" smtClean="0"/>
            <a:t>SmartArt</a:t>
          </a:r>
          <a:endParaRPr lang="en-US" b="1" dirty="0"/>
        </a:p>
      </dgm:t>
    </dgm:pt>
    <dgm:pt modelId="{749E56A1-B37F-4247-ABF2-F883C4C24DFA}" type="parTrans" cxnId="{EBC1BEC5-9A4B-4AD5-B223-843796F6A826}">
      <dgm:prSet/>
      <dgm:spPr/>
      <dgm:t>
        <a:bodyPr/>
        <a:lstStyle/>
        <a:p>
          <a:endParaRPr lang="en-US"/>
        </a:p>
      </dgm:t>
    </dgm:pt>
    <dgm:pt modelId="{FF46BCE5-A10F-4AA7-9CB5-692F2B1F709A}" type="sibTrans" cxnId="{EBC1BEC5-9A4B-4AD5-B223-843796F6A826}">
      <dgm:prSet/>
      <dgm:spPr/>
      <dgm:t>
        <a:bodyPr/>
        <a:lstStyle/>
        <a:p>
          <a:endParaRPr lang="en-US"/>
        </a:p>
      </dgm:t>
    </dgm:pt>
    <dgm:pt modelId="{D4F62207-221D-4F63-9E52-48B0C8378EC7}">
      <dgm:prSet phldrT="[Text]"/>
      <dgm:spPr/>
      <dgm:t>
        <a:bodyPr/>
        <a:lstStyle/>
        <a:p>
          <a:r>
            <a:rPr lang="en-GB" dirty="0" smtClean="0"/>
            <a:t>New to PowerPoint 2007</a:t>
          </a:r>
          <a:endParaRPr lang="en-US" dirty="0"/>
        </a:p>
      </dgm:t>
    </dgm:pt>
    <dgm:pt modelId="{2D5F7D76-1F59-437B-8623-505F37FEE0BA}" type="parTrans" cxnId="{2544F8E9-3F99-4E73-B968-2F8A0C772AF4}">
      <dgm:prSet/>
      <dgm:spPr/>
      <dgm:t>
        <a:bodyPr/>
        <a:lstStyle/>
        <a:p>
          <a:endParaRPr lang="en-US"/>
        </a:p>
      </dgm:t>
    </dgm:pt>
    <dgm:pt modelId="{DBC58655-D394-4A7D-942F-53104063024B}" type="sibTrans" cxnId="{2544F8E9-3F99-4E73-B968-2F8A0C772AF4}">
      <dgm:prSet/>
      <dgm:spPr/>
      <dgm:t>
        <a:bodyPr/>
        <a:lstStyle/>
        <a:p>
          <a:endParaRPr lang="en-US"/>
        </a:p>
      </dgm:t>
    </dgm:pt>
    <dgm:pt modelId="{C33196C2-1625-49C5-9CDF-A33D3DA874CF}">
      <dgm:prSet phldrT="[Text]"/>
      <dgm:spPr/>
      <dgm:t>
        <a:bodyPr/>
        <a:lstStyle/>
        <a:p>
          <a:r>
            <a:rPr lang="en-GB" dirty="0" smtClean="0"/>
            <a:t>Not available within PowerPoint 2003</a:t>
          </a:r>
          <a:endParaRPr lang="en-US" dirty="0"/>
        </a:p>
      </dgm:t>
    </dgm:pt>
    <dgm:pt modelId="{FEE5F25B-9137-44A3-853C-C5B88906EA12}" type="parTrans" cxnId="{E65F5133-9DA1-4BE1-B597-768DB9BD3823}">
      <dgm:prSet/>
      <dgm:spPr/>
      <dgm:t>
        <a:bodyPr/>
        <a:lstStyle/>
        <a:p>
          <a:endParaRPr lang="en-US"/>
        </a:p>
      </dgm:t>
    </dgm:pt>
    <dgm:pt modelId="{671FB7BB-5A05-48AB-A4C9-6A768BBDEAB6}" type="sibTrans" cxnId="{E65F5133-9DA1-4BE1-B597-768DB9BD3823}">
      <dgm:prSet/>
      <dgm:spPr/>
      <dgm:t>
        <a:bodyPr/>
        <a:lstStyle/>
        <a:p>
          <a:endParaRPr lang="en-US"/>
        </a:p>
      </dgm:t>
    </dgm:pt>
    <dgm:pt modelId="{908EBD2E-543C-43C9-B827-A2942D9A2F1C}">
      <dgm:prSet phldrT="[Text]"/>
      <dgm:spPr/>
      <dgm:t>
        <a:bodyPr/>
        <a:lstStyle/>
        <a:p>
          <a:r>
            <a:rPr lang="en-GB" dirty="0" smtClean="0"/>
            <a:t>Save in a compatible format</a:t>
          </a:r>
          <a:endParaRPr lang="en-US" dirty="0"/>
        </a:p>
      </dgm:t>
    </dgm:pt>
    <dgm:pt modelId="{1C82DE18-123B-40A4-86AE-51D65F712698}" type="parTrans" cxnId="{7D0FD38B-BD4F-411D-8565-F25CE64A2271}">
      <dgm:prSet/>
      <dgm:spPr/>
      <dgm:t>
        <a:bodyPr/>
        <a:lstStyle/>
        <a:p>
          <a:endParaRPr lang="en-US"/>
        </a:p>
      </dgm:t>
    </dgm:pt>
    <dgm:pt modelId="{B13873AF-37B2-412A-80B0-AE7204885AE2}" type="sibTrans" cxnId="{7D0FD38B-BD4F-411D-8565-F25CE64A2271}">
      <dgm:prSet/>
      <dgm:spPr/>
      <dgm:t>
        <a:bodyPr/>
        <a:lstStyle/>
        <a:p>
          <a:endParaRPr lang="en-US"/>
        </a:p>
      </dgm:t>
    </dgm:pt>
    <dgm:pt modelId="{74CEDF5B-FDA6-41E0-ABF3-9D73EAB0D56D}">
      <dgm:prSet phldrT="[Text]"/>
      <dgm:spPr/>
      <dgm:t>
        <a:bodyPr/>
        <a:lstStyle/>
        <a:p>
          <a:r>
            <a:rPr lang="en-GB" dirty="0" smtClean="0"/>
            <a:t>Cannot be editing in earlier versions</a:t>
          </a:r>
          <a:endParaRPr lang="en-US" dirty="0"/>
        </a:p>
      </dgm:t>
    </dgm:pt>
    <dgm:pt modelId="{22188112-0DF2-42AE-B8C9-3AE676BC9392}" type="parTrans" cxnId="{CCB1C3B9-BA20-4645-8599-36BDA3F26633}">
      <dgm:prSet/>
      <dgm:spPr/>
      <dgm:t>
        <a:bodyPr/>
        <a:lstStyle/>
        <a:p>
          <a:endParaRPr lang="en-US"/>
        </a:p>
      </dgm:t>
    </dgm:pt>
    <dgm:pt modelId="{C740DC3D-0FFB-4619-BCDA-86990809B148}" type="sibTrans" cxnId="{CCB1C3B9-BA20-4645-8599-36BDA3F26633}">
      <dgm:prSet/>
      <dgm:spPr/>
      <dgm:t>
        <a:bodyPr/>
        <a:lstStyle/>
        <a:p>
          <a:endParaRPr lang="en-US"/>
        </a:p>
      </dgm:t>
    </dgm:pt>
    <dgm:pt modelId="{94E2C089-E0C2-4CBF-92B9-C4ABBEF9D840}" type="pres">
      <dgm:prSet presAssocID="{21595349-6A08-4D62-AAD1-A30B6C22D3B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70C94F-309B-48C9-A17D-CBD561888E38}" type="pres">
      <dgm:prSet presAssocID="{21595349-6A08-4D62-AAD1-A30B6C22D3BE}" presName="matrix" presStyleCnt="0"/>
      <dgm:spPr/>
    </dgm:pt>
    <dgm:pt modelId="{2E1F6355-1891-4810-95E8-F2DBC7731D6C}" type="pres">
      <dgm:prSet presAssocID="{21595349-6A08-4D62-AAD1-A30B6C22D3BE}" presName="tile1" presStyleLbl="node1" presStyleIdx="0" presStyleCnt="4"/>
      <dgm:spPr/>
    </dgm:pt>
    <dgm:pt modelId="{03E6BF41-C93A-495C-857F-7E3D9BB332FA}" type="pres">
      <dgm:prSet presAssocID="{21595349-6A08-4D62-AAD1-A30B6C22D3B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9A2EF34-1550-4B35-8FF8-78306EF76001}" type="pres">
      <dgm:prSet presAssocID="{21595349-6A08-4D62-AAD1-A30B6C22D3BE}" presName="tile2" presStyleLbl="node1" presStyleIdx="1" presStyleCnt="4"/>
      <dgm:spPr/>
    </dgm:pt>
    <dgm:pt modelId="{85C3301C-46ED-4C1A-8E00-75667D82DDDD}" type="pres">
      <dgm:prSet presAssocID="{21595349-6A08-4D62-AAD1-A30B6C22D3B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CBF16B7-D0D9-4A94-BDED-6D056E0F4576}" type="pres">
      <dgm:prSet presAssocID="{21595349-6A08-4D62-AAD1-A30B6C22D3BE}" presName="tile3" presStyleLbl="node1" presStyleIdx="2" presStyleCnt="4"/>
      <dgm:spPr/>
      <dgm:t>
        <a:bodyPr/>
        <a:lstStyle/>
        <a:p>
          <a:endParaRPr lang="en-US"/>
        </a:p>
      </dgm:t>
    </dgm:pt>
    <dgm:pt modelId="{B4CEDFA7-62D2-401F-BD5D-C9B90BE7FFAF}" type="pres">
      <dgm:prSet presAssocID="{21595349-6A08-4D62-AAD1-A30B6C22D3B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AB493-4370-4C03-A5BE-DD406C7FB4BD}" type="pres">
      <dgm:prSet presAssocID="{21595349-6A08-4D62-AAD1-A30B6C22D3BE}" presName="tile4" presStyleLbl="node1" presStyleIdx="3" presStyleCnt="4"/>
      <dgm:spPr/>
      <dgm:t>
        <a:bodyPr/>
        <a:lstStyle/>
        <a:p>
          <a:endParaRPr lang="en-US"/>
        </a:p>
      </dgm:t>
    </dgm:pt>
    <dgm:pt modelId="{1877DF29-C74C-4746-8091-A9EDF9C1FC41}" type="pres">
      <dgm:prSet presAssocID="{21595349-6A08-4D62-AAD1-A30B6C22D3B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634C9-CD1F-42C7-9584-52AFF6620CD5}" type="pres">
      <dgm:prSet presAssocID="{21595349-6A08-4D62-AAD1-A30B6C22D3B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23B0E8A-4438-4FDF-ADEB-4D00DA84592F}" type="presOf" srcId="{21595349-6A08-4D62-AAD1-A30B6C22D3BE}" destId="{94E2C089-E0C2-4CBF-92B9-C4ABBEF9D840}" srcOrd="0" destOrd="0" presId="urn:microsoft.com/office/officeart/2005/8/layout/matrix1"/>
    <dgm:cxn modelId="{2EC9201D-9DAE-4C8D-A4EE-F53797BC9AD0}" type="presOf" srcId="{C33196C2-1625-49C5-9CDF-A33D3DA874CF}" destId="{85C3301C-46ED-4C1A-8E00-75667D82DDDD}" srcOrd="1" destOrd="0" presId="urn:microsoft.com/office/officeart/2005/8/layout/matrix1"/>
    <dgm:cxn modelId="{52883738-916B-4D7E-9CD7-7021A901FE64}" type="presOf" srcId="{74CEDF5B-FDA6-41E0-ABF3-9D73EAB0D56D}" destId="{1877DF29-C74C-4746-8091-A9EDF9C1FC41}" srcOrd="1" destOrd="0" presId="urn:microsoft.com/office/officeart/2005/8/layout/matrix1"/>
    <dgm:cxn modelId="{7D0FD38B-BD4F-411D-8565-F25CE64A2271}" srcId="{FDE1B431-694A-4BDB-B086-89EFF9B17BF5}" destId="{908EBD2E-543C-43C9-B827-A2942D9A2F1C}" srcOrd="2" destOrd="0" parTransId="{1C82DE18-123B-40A4-86AE-51D65F712698}" sibTransId="{B13873AF-37B2-412A-80B0-AE7204885AE2}"/>
    <dgm:cxn modelId="{AF8EC311-9FE4-49EB-9EC4-395C8D0BAFD5}" type="presOf" srcId="{C33196C2-1625-49C5-9CDF-A33D3DA874CF}" destId="{E9A2EF34-1550-4B35-8FF8-78306EF76001}" srcOrd="0" destOrd="0" presId="urn:microsoft.com/office/officeart/2005/8/layout/matrix1"/>
    <dgm:cxn modelId="{CCB1C3B9-BA20-4645-8599-36BDA3F26633}" srcId="{FDE1B431-694A-4BDB-B086-89EFF9B17BF5}" destId="{74CEDF5B-FDA6-41E0-ABF3-9D73EAB0D56D}" srcOrd="3" destOrd="0" parTransId="{22188112-0DF2-42AE-B8C9-3AE676BC9392}" sibTransId="{C740DC3D-0FFB-4619-BCDA-86990809B148}"/>
    <dgm:cxn modelId="{B24913EC-5CFF-465C-B521-9BC279A60320}" type="presOf" srcId="{908EBD2E-543C-43C9-B827-A2942D9A2F1C}" destId="{B4CEDFA7-62D2-401F-BD5D-C9B90BE7FFAF}" srcOrd="1" destOrd="0" presId="urn:microsoft.com/office/officeart/2005/8/layout/matrix1"/>
    <dgm:cxn modelId="{C9A9A6AF-0C8B-4569-9AFD-C86C56E398D7}" type="presOf" srcId="{D4F62207-221D-4F63-9E52-48B0C8378EC7}" destId="{03E6BF41-C93A-495C-857F-7E3D9BB332FA}" srcOrd="1" destOrd="0" presId="urn:microsoft.com/office/officeart/2005/8/layout/matrix1"/>
    <dgm:cxn modelId="{7D0FBC61-77B4-47B8-8591-C9B8999CD871}" type="presOf" srcId="{FDE1B431-694A-4BDB-B086-89EFF9B17BF5}" destId="{294634C9-CD1F-42C7-9584-52AFF6620CD5}" srcOrd="0" destOrd="0" presId="urn:microsoft.com/office/officeart/2005/8/layout/matrix1"/>
    <dgm:cxn modelId="{2544F8E9-3F99-4E73-B968-2F8A0C772AF4}" srcId="{FDE1B431-694A-4BDB-B086-89EFF9B17BF5}" destId="{D4F62207-221D-4F63-9E52-48B0C8378EC7}" srcOrd="0" destOrd="0" parTransId="{2D5F7D76-1F59-437B-8623-505F37FEE0BA}" sibTransId="{DBC58655-D394-4A7D-942F-53104063024B}"/>
    <dgm:cxn modelId="{B052C6D2-72AE-4C6E-BCBA-0DD96728BEBD}" type="presOf" srcId="{908EBD2E-543C-43C9-B827-A2942D9A2F1C}" destId="{1CBF16B7-D0D9-4A94-BDED-6D056E0F4576}" srcOrd="0" destOrd="0" presId="urn:microsoft.com/office/officeart/2005/8/layout/matrix1"/>
    <dgm:cxn modelId="{EBC1BEC5-9A4B-4AD5-B223-843796F6A826}" srcId="{21595349-6A08-4D62-AAD1-A30B6C22D3BE}" destId="{FDE1B431-694A-4BDB-B086-89EFF9B17BF5}" srcOrd="0" destOrd="0" parTransId="{749E56A1-B37F-4247-ABF2-F883C4C24DFA}" sibTransId="{FF46BCE5-A10F-4AA7-9CB5-692F2B1F709A}"/>
    <dgm:cxn modelId="{2FCA1780-8F29-4DD0-982D-C3ACAD925393}" type="presOf" srcId="{D4F62207-221D-4F63-9E52-48B0C8378EC7}" destId="{2E1F6355-1891-4810-95E8-F2DBC7731D6C}" srcOrd="0" destOrd="0" presId="urn:microsoft.com/office/officeart/2005/8/layout/matrix1"/>
    <dgm:cxn modelId="{E65F5133-9DA1-4BE1-B597-768DB9BD3823}" srcId="{FDE1B431-694A-4BDB-B086-89EFF9B17BF5}" destId="{C33196C2-1625-49C5-9CDF-A33D3DA874CF}" srcOrd="1" destOrd="0" parTransId="{FEE5F25B-9137-44A3-853C-C5B88906EA12}" sibTransId="{671FB7BB-5A05-48AB-A4C9-6A768BBDEAB6}"/>
    <dgm:cxn modelId="{D4846FA0-4AE9-4D89-A770-77F4EA862027}" type="presOf" srcId="{74CEDF5B-FDA6-41E0-ABF3-9D73EAB0D56D}" destId="{E58AB493-4370-4C03-A5BE-DD406C7FB4BD}" srcOrd="0" destOrd="0" presId="urn:microsoft.com/office/officeart/2005/8/layout/matrix1"/>
    <dgm:cxn modelId="{CFCE8C73-9E56-4382-9AEE-B3C505C92C38}" type="presParOf" srcId="{94E2C089-E0C2-4CBF-92B9-C4ABBEF9D840}" destId="{4D70C94F-309B-48C9-A17D-CBD561888E38}" srcOrd="0" destOrd="0" presId="urn:microsoft.com/office/officeart/2005/8/layout/matrix1"/>
    <dgm:cxn modelId="{611CAAAA-3931-4B8C-8CBB-A2372711411F}" type="presParOf" srcId="{4D70C94F-309B-48C9-A17D-CBD561888E38}" destId="{2E1F6355-1891-4810-95E8-F2DBC7731D6C}" srcOrd="0" destOrd="0" presId="urn:microsoft.com/office/officeart/2005/8/layout/matrix1"/>
    <dgm:cxn modelId="{12B05EC3-2862-48C6-A520-DDBE4B581F57}" type="presParOf" srcId="{4D70C94F-309B-48C9-A17D-CBD561888E38}" destId="{03E6BF41-C93A-495C-857F-7E3D9BB332FA}" srcOrd="1" destOrd="0" presId="urn:microsoft.com/office/officeart/2005/8/layout/matrix1"/>
    <dgm:cxn modelId="{56D0A731-D652-4A21-8353-06F09168341B}" type="presParOf" srcId="{4D70C94F-309B-48C9-A17D-CBD561888E38}" destId="{E9A2EF34-1550-4B35-8FF8-78306EF76001}" srcOrd="2" destOrd="0" presId="urn:microsoft.com/office/officeart/2005/8/layout/matrix1"/>
    <dgm:cxn modelId="{038D67DE-1D2B-4324-AB7F-6BEADCFDFD52}" type="presParOf" srcId="{4D70C94F-309B-48C9-A17D-CBD561888E38}" destId="{85C3301C-46ED-4C1A-8E00-75667D82DDDD}" srcOrd="3" destOrd="0" presId="urn:microsoft.com/office/officeart/2005/8/layout/matrix1"/>
    <dgm:cxn modelId="{D0D36776-16A1-4154-9FD5-A9B1115FB276}" type="presParOf" srcId="{4D70C94F-309B-48C9-A17D-CBD561888E38}" destId="{1CBF16B7-D0D9-4A94-BDED-6D056E0F4576}" srcOrd="4" destOrd="0" presId="urn:microsoft.com/office/officeart/2005/8/layout/matrix1"/>
    <dgm:cxn modelId="{70E56FB4-9476-4334-8938-B5ADA8E705FC}" type="presParOf" srcId="{4D70C94F-309B-48C9-A17D-CBD561888E38}" destId="{B4CEDFA7-62D2-401F-BD5D-C9B90BE7FFAF}" srcOrd="5" destOrd="0" presId="urn:microsoft.com/office/officeart/2005/8/layout/matrix1"/>
    <dgm:cxn modelId="{48D45BB8-6BCF-4141-9FDD-09F5C372D442}" type="presParOf" srcId="{4D70C94F-309B-48C9-A17D-CBD561888E38}" destId="{E58AB493-4370-4C03-A5BE-DD406C7FB4BD}" srcOrd="6" destOrd="0" presId="urn:microsoft.com/office/officeart/2005/8/layout/matrix1"/>
    <dgm:cxn modelId="{890DDF73-C16C-4894-966C-A93DDB3B45D2}" type="presParOf" srcId="{4D70C94F-309B-48C9-A17D-CBD561888E38}" destId="{1877DF29-C74C-4746-8091-A9EDF9C1FC41}" srcOrd="7" destOrd="0" presId="urn:microsoft.com/office/officeart/2005/8/layout/matrix1"/>
    <dgm:cxn modelId="{A7C5076B-41F0-492C-91F5-B4227C5C992C}" type="presParOf" srcId="{94E2C089-E0C2-4CBF-92B9-C4ABBEF9D840}" destId="{294634C9-CD1F-42C7-9584-52AFF6620CD5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6449-0108-41D2-A202-33AB788B4323}" type="datetimeFigureOut">
              <a:rPr lang="en-US" smtClean="0"/>
              <a:t>3/1/2007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1D4C-E2F5-43D6-AE5C-3976E99F04B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Compatibility Issues</a:t>
            </a:r>
            <a:endParaRPr lang="en-US" b="1" dirty="0"/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Compatibility Issues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</dc:title>
  <dc:creator>Sadaen Saabeet</dc:creator>
  <cp:lastModifiedBy>David Murray</cp:lastModifiedBy>
  <cp:revision>4</cp:revision>
  <dcterms:created xsi:type="dcterms:W3CDTF">2007-03-01T02:54:13Z</dcterms:created>
  <dcterms:modified xsi:type="dcterms:W3CDTF">2007-03-01T03:23:01Z</dcterms:modified>
</cp:coreProperties>
</file>