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6"/>
  </p:notesMasterIdLst>
  <p:sldIdLst>
    <p:sldId id="263" r:id="rId2"/>
    <p:sldId id="264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8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CF6B-3A46-4AE2-9561-40334C3878D3}" type="datetimeFigureOut">
              <a:rPr lang="en-US" smtClean="0"/>
              <a:pPr/>
              <a:t>6/28/2010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F70C-2610-417A-B3D4-863AD1EF30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5F428-4856-467A-9FFD-25A42DE32AB1}" type="datetimeFigureOut">
              <a:rPr lang="en-US" smtClean="0"/>
              <a:pPr/>
              <a:t>6/28/2010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C028D-8790-4BF3-9735-07884681FFFC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a Personal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3391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Parts </a:t>
            </a:r>
            <a:r>
              <a:rPr lang="en-US" dirty="0"/>
              <a:t>of a 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‘System Unit’?</a:t>
            </a:r>
          </a:p>
          <a:p>
            <a:r>
              <a:rPr lang="en-US" dirty="0"/>
              <a:t>What is a System (Mother) Board?</a:t>
            </a:r>
          </a:p>
          <a:p>
            <a:r>
              <a:rPr lang="en-US" dirty="0"/>
              <a:t>What is a CPU?</a:t>
            </a:r>
          </a:p>
          <a:p>
            <a:r>
              <a:rPr lang="en-US" dirty="0"/>
              <a:t>What types of memory do you know about?</a:t>
            </a:r>
          </a:p>
          <a:p>
            <a:r>
              <a:rPr lang="en-US" dirty="0"/>
              <a:t>What are input devices?</a:t>
            </a:r>
          </a:p>
          <a:p>
            <a:r>
              <a:rPr lang="en-US" dirty="0"/>
              <a:t>What are output devices?</a:t>
            </a:r>
          </a:p>
          <a:p>
            <a:r>
              <a:rPr lang="en-US" dirty="0"/>
              <a:t>What is a peripheral device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26" name="Picture 10" descr="j02857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286256"/>
            <a:ext cx="1825625" cy="1127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600325"/>
          </a:xfrm>
        </p:spPr>
        <p:txBody>
          <a:bodyPr>
            <a:normAutofit/>
          </a:bodyPr>
          <a:lstStyle/>
          <a:p>
            <a:r>
              <a:rPr lang="en-US" dirty="0"/>
              <a:t>The higher the MHz speed, the faster the computer</a:t>
            </a:r>
          </a:p>
          <a:p>
            <a:r>
              <a:rPr lang="en-US" dirty="0"/>
              <a:t>As a rule the more memory you have, the faster the PC will appear to operate</a:t>
            </a:r>
          </a:p>
          <a:p>
            <a:r>
              <a:rPr lang="en-US" dirty="0"/>
              <a:t>The more programs which are running at the same time, the slower each one will run</a:t>
            </a:r>
          </a:p>
        </p:txBody>
      </p:sp>
      <p:pic>
        <p:nvPicPr>
          <p:cNvPr id="11268" name="Picture 4" descr="j0150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929198"/>
            <a:ext cx="1508126" cy="11297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Memory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686425" cy="2733684"/>
          </a:xfrm>
        </p:spPr>
        <p:txBody>
          <a:bodyPr/>
          <a:lstStyle/>
          <a:p>
            <a:r>
              <a:rPr lang="en-US" sz="1600" dirty="0"/>
              <a:t>RAM</a:t>
            </a:r>
          </a:p>
          <a:p>
            <a:pPr lvl="1"/>
            <a:r>
              <a:rPr lang="en-US" sz="1800" dirty="0"/>
              <a:t>Random Access Memory</a:t>
            </a:r>
          </a:p>
          <a:p>
            <a:pPr lvl="1"/>
            <a:r>
              <a:rPr lang="en-US" sz="1800" dirty="0"/>
              <a:t>The main working memory of the </a:t>
            </a:r>
            <a:r>
              <a:rPr lang="en-US" sz="1800" dirty="0" smtClean="0"/>
              <a:t>computer </a:t>
            </a: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1600" dirty="0"/>
              <a:t>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Contents are ‘hard wired’ and cannot be </a:t>
            </a:r>
            <a:r>
              <a:rPr lang="en-US" sz="1800" dirty="0" smtClean="0"/>
              <a:t>altered</a:t>
            </a:r>
            <a:endParaRPr lang="en-US" sz="1800" dirty="0"/>
          </a:p>
        </p:txBody>
      </p:sp>
      <p:pic>
        <p:nvPicPr>
          <p:cNvPr id="16388" name="Picture 4" descr="j02415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852738"/>
            <a:ext cx="1792287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492</TotalTime>
  <Words>129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Components of a Personal Computer</vt:lpstr>
      <vt:lpstr>Parts of a Personal Computer</vt:lpstr>
      <vt:lpstr>Computer Performance</vt:lpstr>
      <vt:lpstr>Computer Memory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51</cp:revision>
  <dcterms:created xsi:type="dcterms:W3CDTF">2007-04-24T01:52:46Z</dcterms:created>
  <dcterms:modified xsi:type="dcterms:W3CDTF">2010-06-28T12:54:02Z</dcterms:modified>
</cp:coreProperties>
</file>