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 algn="l"/>
              <a:t>2/28/2007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E60AFF70-4099-4EEE-A3E0-2DB651C26154}" type="datetimeFigureOut">
              <a:rPr lang="en-US" smtClean="0"/>
              <a:pPr algn="l"/>
              <a:t>2/28/2007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latinLnBrk="0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latinLnBrk="0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latinLnBrk="0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latinLnBrk="0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latinLnBrk="0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latinLnBrk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latinLnBrk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latinLnBrk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latinLnBrk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1026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333588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  <p:pic>
        <p:nvPicPr>
          <p:cNvPr id="819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7170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357562"/>
            <a:ext cx="1686945" cy="1906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6" name="Picture 2" descr="C:\Documents and Settings\David Murray\Local Settings\Temporary Internet Files\Content.IE5\5QB44MTY\MPj04021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071810"/>
            <a:ext cx="1785950" cy="2241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4" name="Picture 3" descr="C:\Documents and Settings\David Murray\Local Settings\Temporary Internet Files\Content.IE5\5QB44MTY\MPj04070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357298"/>
            <a:ext cx="2314572" cy="1543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5125" name="Picture 5" descr="C:\Documents and Settings\David Murray\Local Settings\Temporary Internet Files\Content.IE5\ICNRG5M6\MCj03251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071942"/>
            <a:ext cx="1819275" cy="147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0" name="Picture 2" descr="C:\Documents and Settings\David Murray\Local Settings\Temporary Internet Files\Content.IE5\ICNRG5M6\MCj03969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6865241" cy="2555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3074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285992"/>
            <a:ext cx="3619512" cy="3643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10I6Z23I\MPj04019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857628"/>
            <a:ext cx="2830069" cy="1885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310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18</cp:revision>
  <dcterms:created xsi:type="dcterms:W3CDTF">2007-02-24T00:38:04Z</dcterms:created>
  <dcterms:modified xsi:type="dcterms:W3CDTF">2007-02-28T01:00:07Z</dcterms:modified>
</cp:coreProperties>
</file>