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09" autoAdjust="0"/>
  </p:normalViewPr>
  <p:slideViewPr>
    <p:cSldViewPr>
      <p:cViewPr>
        <p:scale>
          <a:sx n="51" d="100"/>
          <a:sy n="51" d="100"/>
        </p:scale>
        <p:origin x="-1104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hap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Shap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/>
              <a:t>2/28/2007</a:t>
            </a:fld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hap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/>
              <a:t>2/28/2007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/>
              <a:t>2/28/2007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/>
              <a:t>2/28/2007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68344" y="5610416"/>
            <a:ext cx="8183880" cy="420624"/>
          </a:xfrm>
        </p:spPr>
        <p:txBody>
          <a:bodyPr lIns="118872" tIns="0" anchor="t"/>
          <a:lstStyle>
            <a:lvl1pPr marR="36576" algn="l"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/>
              <a:t>2/28/2007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/>
              <a:t>2/28/2007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/>
              <a:t>2/28/2007</a:t>
            </a:fld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/>
              <a:t>2/28/2007</a:t>
            </a:fld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/>
              <a:t>2/28/2007</a:t>
            </a:fld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/>
              <a:t>2/28/2007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/>
              <a:t>2/28/2007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US" dirty="0"/>
          </a:p>
        </p:txBody>
      </p:sp>
      <p:sp>
        <p:nvSpPr>
          <p:cNvPr id="25" name="Rectangl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algn="r"/>
            <a:fld id="{E60AFF70-4099-4EEE-A3E0-2DB651C26154}" type="datetimeFigureOut">
              <a:rPr lang="en-US" smtClean="0"/>
              <a:pPr algn="r"/>
              <a:t>2/28/2007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latinLnBrk="0">
        <a:spcBef>
          <a:spcPct val="0"/>
        </a:spcBef>
        <a:buNone/>
        <a:defRPr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latinLnBrk="0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latinLnBrk="0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latinLnBrk="0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latinLnBrk="0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latinLnBrk="0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latinLnBrk="0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latinLnBrk="0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latinLnBrk="0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latinLnBrk="0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Parts of a 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Cheltenham Courseware</a:t>
            </a:r>
            <a:endParaRPr lang="en-US" dirty="0"/>
          </a:p>
        </p:txBody>
      </p:sp>
      <p:pic>
        <p:nvPicPr>
          <p:cNvPr id="1026" name="Picture 2" descr="C:\Documents and Settings\David Murray\Local Settings\Temporary Internet Files\Content.IE5\54WF1QZ5\MCj0398509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214686"/>
            <a:ext cx="3335889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310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Aspect</vt:lpstr>
      <vt:lpstr>The Parts of a Computer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Sadaen Saabeet</dc:creator>
  <cp:lastModifiedBy>David Murray</cp:lastModifiedBy>
  <cp:revision>19</cp:revision>
  <dcterms:created xsi:type="dcterms:W3CDTF">2007-02-24T00:38:04Z</dcterms:created>
  <dcterms:modified xsi:type="dcterms:W3CDTF">2007-02-28T01:23:30Z</dcterms:modified>
</cp:coreProperties>
</file>