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>
      <p:cViewPr>
        <p:scale>
          <a:sx n="51" d="100"/>
          <a:sy n="51" d="100"/>
        </p:scale>
        <p:origin x="-1152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E60AFF70-4099-4EEE-A3E0-2DB651C26154}" type="datetimeFigureOut">
              <a:rPr lang="en-US" smtClean="0"/>
              <a:pPr algn="l"/>
              <a:t>3/19/2014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/>
            <a:fld id="{E60AFF70-4099-4EEE-A3E0-2DB651C26154}" type="datetimeFigureOut">
              <a:rPr lang="en-US" smtClean="0"/>
              <a:pPr algn="l"/>
              <a:t>3/19/2014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ICDL  Courseware</a:t>
            </a:r>
            <a:endParaRPr lang="en-US" dirty="0"/>
          </a:p>
        </p:txBody>
      </p:sp>
    </p:spTree>
  </p:cSld>
  <p:clrMapOvr>
    <a:masterClrMapping/>
  </p:clrMapOvr>
  <p:transition advClick="0"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</a:p>
        </p:txBody>
      </p:sp>
      <p:pic>
        <p:nvPicPr>
          <p:cNvPr id="8195" name="Picture 3" descr="C:\Documents and Settings\David Murray\Local Settings\Temporary Internet Files\Content.IE5\IZ4F4I14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429000"/>
            <a:ext cx="3071834" cy="3071834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  <p:pic>
        <p:nvPicPr>
          <p:cNvPr id="7170" name="Picture 2" descr="C:\Documents and Settings\David Murray\Local Settings\Temporary Internet Files\Content.IE5\10I6Z23I\MCj039847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000372"/>
            <a:ext cx="2571768" cy="2906919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  <p:pic>
        <p:nvPicPr>
          <p:cNvPr id="6146" name="Picture 2" descr="C:\Documents and Settings\David Murray\Local Settings\Temporary Internet Files\Content.IE5\5QB44MTY\MPj040215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7" y="3571876"/>
            <a:ext cx="2390291" cy="3000366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  <p:pic>
        <p:nvPicPr>
          <p:cNvPr id="4" name="Picture 3" descr="C:\Documents and Settings\David Murray\Local Settings\Temporary Internet Files\Content.IE5\5QB44MTY\MPj0407065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071942"/>
            <a:ext cx="3386142" cy="225742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  <p:pic>
        <p:nvPicPr>
          <p:cNvPr id="5125" name="Picture 5" descr="C:\Documents and Settings\David Murray\Local Settings\Temporary Internet Files\Content.IE5\ICNRG5M6\MCj03251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572008"/>
            <a:ext cx="1819275" cy="147796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  <p:pic>
        <p:nvPicPr>
          <p:cNvPr id="2050" name="Picture 2" descr="C:\Documents and Settings\David Murray\Local Settings\Temporary Internet Files\Content.IE5\ICNRG5M6\MCj039694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6865241" cy="255589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cover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  <p:pic>
        <p:nvPicPr>
          <p:cNvPr id="3074" name="Picture 2" descr="C:\Documents and Settings\David Murray\Local Settings\Temporary Internet Files\Content.IE5\ZLVPTB5G\MCj04315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917504"/>
            <a:ext cx="3619512" cy="3643642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  <p:pic>
        <p:nvPicPr>
          <p:cNvPr id="4098" name="Picture 2" descr="C:\Documents and Settings\David Murray\Local Settings\Temporary Internet Files\Content.IE5\10I6Z23I\MPj040197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4643446"/>
            <a:ext cx="2830069" cy="188594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plu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413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Instructor</cp:lastModifiedBy>
  <cp:revision>31</cp:revision>
  <dcterms:created xsi:type="dcterms:W3CDTF">2007-02-24T00:38:04Z</dcterms:created>
  <dcterms:modified xsi:type="dcterms:W3CDTF">2014-03-19T05:19:09Z</dcterms:modified>
</cp:coreProperties>
</file>