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094-71CE-4CD8-80EC-EF20C54D0DB9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C69-F88F-4B71-A671-D44903139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094-71CE-4CD8-80EC-EF20C54D0DB9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C69-F88F-4B71-A671-D44903139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094-71CE-4CD8-80EC-EF20C54D0DB9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C69-F88F-4B71-A671-D44903139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094-71CE-4CD8-80EC-EF20C54D0DB9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C69-F88F-4B71-A671-D44903139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094-71CE-4CD8-80EC-EF20C54D0DB9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C69-F88F-4B71-A671-D44903139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094-71CE-4CD8-80EC-EF20C54D0DB9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C69-F88F-4B71-A671-D44903139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094-71CE-4CD8-80EC-EF20C54D0DB9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C69-F88F-4B71-A671-D44903139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094-71CE-4CD8-80EC-EF20C54D0DB9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C69-F88F-4B71-A671-D44903139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094-71CE-4CD8-80EC-EF20C54D0DB9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C69-F88F-4B71-A671-D44903139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094-71CE-4CD8-80EC-EF20C54D0DB9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C69-F88F-4B71-A671-D44903139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094-71CE-4CD8-80EC-EF20C54D0DB9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C69-F88F-4B71-A671-D44903139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094-71CE-4CD8-80EC-EF20C54D0DB9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AC69-F88F-4B71-A671-D44903139A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</cp:revision>
  <dcterms:created xsi:type="dcterms:W3CDTF">2007-02-27T10:37:01Z</dcterms:created>
  <dcterms:modified xsi:type="dcterms:W3CDTF">2007-02-27T10:42:04Z</dcterms:modified>
</cp:coreProperties>
</file>