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5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>
        <p:scale>
          <a:sx n="51" d="100"/>
          <a:sy n="51" d="100"/>
        </p:scale>
        <p:origin x="-1056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100000" t="150000" r="100000" b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2" name="Shap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hap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Shap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 algn="l"/>
              <a:t>2/27/2007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hap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non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2" spcCol="27432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0AFF70-4099-4EEE-A3E0-2DB651C26154}" type="datetimeFigureOut">
              <a:rPr lang="en-US" smtClean="0"/>
              <a:pPr/>
              <a:t>2/27/2007</a:t>
            </a:fld>
            <a:endParaRPr lang="en-US" dirty="0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73ADB2-9217-438B-9540-454601AD7138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Shape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100000" t="150000" r="100000" b="3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Rectangl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7" name="Rectangl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>
              <a:defRPr sz="1000">
                <a:solidFill>
                  <a:schemeClr val="tx2"/>
                </a:solidFill>
              </a:defRPr>
            </a:lvl1pPr>
            <a:extLst/>
          </a:lstStyle>
          <a:p>
            <a:fld id="{E60AFF70-4099-4EEE-A3E0-2DB651C26154}" type="datetimeFigureOut">
              <a:rPr lang="en-US" smtClean="0"/>
              <a:pPr algn="l"/>
              <a:t>2/27/2007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0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fld id="{A973ADB2-9217-438B-9540-454601AD7138}" type="slidenum">
              <a:rPr lang="en-US" smtClean="0"/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latinLnBrk="0">
        <a:spcBef>
          <a:spcPct val="0"/>
        </a:spcBef>
        <a:buNone/>
        <a:defRPr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latinLnBrk="0">
        <a:spcBef>
          <a:spcPts val="600"/>
        </a:spcBef>
        <a:buClr>
          <a:schemeClr val="tx2"/>
        </a:buClr>
        <a:buSzPct val="73000"/>
        <a:buFont typeface="Wingdings 2"/>
        <a:buChar char=""/>
        <a:defRPr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latinLnBrk="0">
        <a:spcBef>
          <a:spcPts val="500"/>
        </a:spcBef>
        <a:buClr>
          <a:schemeClr val="accent4"/>
        </a:buClr>
        <a:buSzPct val="80000"/>
        <a:buFont typeface="Wingdings 2"/>
        <a:buChar char=""/>
        <a:defRPr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latinLnBrk="0">
        <a:spcBef>
          <a:spcPts val="400"/>
        </a:spcBef>
        <a:buClr>
          <a:schemeClr val="accent4"/>
        </a:buClr>
        <a:buSzPct val="60000"/>
        <a:buFont typeface="Wingdings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latinLnBrk="0">
        <a:spcBef>
          <a:spcPct val="20000"/>
        </a:spcBef>
        <a:buClr>
          <a:schemeClr val="accent4"/>
        </a:buClr>
        <a:buSzPct val="80000"/>
        <a:buFont typeface="Wingdings 2"/>
        <a:buChar char=""/>
        <a:defRPr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latinLnBrk="0">
        <a:spcBef>
          <a:spcPts val="400"/>
        </a:spcBef>
        <a:buClr>
          <a:schemeClr val="accent4"/>
        </a:buClr>
        <a:buSzPct val="70000"/>
        <a:buFont typeface="Wingdings"/>
        <a:buChar char="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latinLnBrk="0">
        <a:spcBef>
          <a:spcPts val="400"/>
        </a:spcBef>
        <a:buClr>
          <a:schemeClr val="accent4"/>
        </a:buClr>
        <a:buSzPct val="80000"/>
        <a:buFont typeface="Wingdings 2"/>
        <a:buChar char=""/>
        <a:defRPr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latinLnBrk="0">
        <a:spcBef>
          <a:spcPct val="20000"/>
        </a:spcBef>
        <a:buClr>
          <a:schemeClr val="accent4"/>
        </a:buClr>
        <a:buSzPct val="80000"/>
        <a:buFont typeface="Wingdings 2"/>
        <a:buChar char="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latinLnBrk="0">
        <a:spcBef>
          <a:spcPts val="300"/>
        </a:spcBef>
        <a:buClr>
          <a:schemeClr val="accent4"/>
        </a:buClr>
        <a:buSzPct val="100000"/>
        <a:buChar char="•"/>
        <a:defRPr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latinLnBrk="0">
        <a:spcBef>
          <a:spcPct val="20000"/>
        </a:spcBef>
        <a:buClr>
          <a:schemeClr val="accent4"/>
        </a:buClr>
        <a:buSzPct val="100000"/>
        <a:buFont typeface="Wingdings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Parts of a Computer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Cheltenham Courseware</a:t>
            </a:r>
            <a:endParaRPr lang="en-US" dirty="0"/>
          </a:p>
        </p:txBody>
      </p:sp>
      <p:pic>
        <p:nvPicPr>
          <p:cNvPr id="1026" name="Picture 2" descr="C:\Documents and Settings\David Murray\Local Settings\Temporary Internet Files\Content.IE5\54WF1QZ5\MCj0398509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387684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PC box which houses the various elements which go together to make up the PC. </a:t>
            </a:r>
          </a:p>
          <a:p>
            <a:r>
              <a:rPr lang="en-US" dirty="0" err="1" smtClean="0"/>
              <a:t>COntains</a:t>
            </a:r>
            <a:r>
              <a:rPr lang="en-US" dirty="0" smtClean="0"/>
              <a:t> </a:t>
            </a:r>
            <a:r>
              <a:rPr lang="en-US" dirty="0" err="1" smtClean="0"/>
              <a:t>iteems</a:t>
            </a:r>
            <a:r>
              <a:rPr lang="en-US" dirty="0" smtClean="0"/>
              <a:t> </a:t>
            </a:r>
            <a:r>
              <a:rPr lang="en-US" dirty="0" smtClean="0"/>
              <a:t>such as the computer memory, hard disk and DVD drives. </a:t>
            </a:r>
          </a:p>
        </p:txBody>
      </p:sp>
      <p:pic>
        <p:nvPicPr>
          <p:cNvPr id="8195" name="Picture 3" descr="C:\Documents and Settings\David Murray\Local Settings\Temporary Internet Files\Content.IE5\IZ4F4I14\MCj0431637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3429000"/>
            <a:ext cx="307183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or Mother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Contained </a:t>
            </a:r>
            <a:r>
              <a:rPr lang="en-US" dirty="0" smtClean="0"/>
              <a:t> within </a:t>
            </a:r>
            <a:r>
              <a:rPr lang="en-US" dirty="0" smtClean="0"/>
              <a:t>your system unit</a:t>
            </a:r>
          </a:p>
          <a:p>
            <a:r>
              <a:rPr lang="en-US" dirty="0" smtClean="0"/>
              <a:t>The CPU is normally housed on your system board</a:t>
            </a:r>
          </a:p>
          <a:p>
            <a:r>
              <a:rPr lang="en-US" dirty="0" smtClean="0"/>
              <a:t>Items such as the hard disk are attached to the system board, either directly or via </a:t>
            </a:r>
            <a:r>
              <a:rPr lang="en-US" dirty="0" err="1" smtClean="0"/>
              <a:t>ables</a:t>
            </a:r>
            <a:r>
              <a:rPr lang="en-US" dirty="0" smtClean="0"/>
              <a:t>. </a:t>
            </a:r>
          </a:p>
        </p:txBody>
      </p:sp>
      <p:pic>
        <p:nvPicPr>
          <p:cNvPr id="7170" name="Picture 2" descr="C:\Documents and Settings\David Murray\Local Settings\Temporary Internet Files\Content.IE5\10I6Z23I\MCj039847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3714752"/>
            <a:ext cx="2571768" cy="290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TV type screen on which you view your programs. They are supplied in different sizes, common sizes range from 15" to 21" screens. </a:t>
            </a:r>
          </a:p>
          <a:p>
            <a:r>
              <a:rPr lang="en-US" dirty="0" smtClean="0"/>
              <a:t>Poor quality or badly maintained monitors can harm your eyesight.</a:t>
            </a:r>
            <a:endParaRPr lang="en-US" dirty="0"/>
          </a:p>
        </p:txBody>
      </p:sp>
      <p:pic>
        <p:nvPicPr>
          <p:cNvPr id="6146" name="Picture 2" descr="C:\Documents and Settings\David Murray\Local Settings\Temporary Internet Files\Content.IE5\5QB44MTY\MPj040215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7" y="3571876"/>
            <a:ext cx="2390291" cy="3000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6472254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One of the most important components within your computer</a:t>
            </a:r>
          </a:p>
          <a:p>
            <a:r>
              <a:rPr lang="en-US" dirty="0" smtClean="0"/>
              <a:t>Determines how fast your computer will run and is measured by its GHz speed</a:t>
            </a:r>
          </a:p>
        </p:txBody>
      </p:sp>
      <p:pic>
        <p:nvPicPr>
          <p:cNvPr id="4" name="Picture 3" descr="C:\Documents and Settings\David Murray\Local Settings\Temporary Internet Files\Content.IE5\5QB44MTY\MPj0407065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71942"/>
            <a:ext cx="3386142" cy="2257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RAM (</a:t>
            </a:r>
            <a:r>
              <a:rPr lang="en-US" smtClean="0"/>
              <a:t>Randoom</a:t>
            </a:r>
            <a:r>
              <a:rPr lang="en-US" dirty="0" smtClean="0"/>
              <a:t> </a:t>
            </a:r>
            <a:r>
              <a:rPr lang="en-US" dirty="0" smtClean="0"/>
              <a:t>Access Memory) </a:t>
            </a:r>
          </a:p>
          <a:p>
            <a:r>
              <a:rPr lang="en-US" dirty="0" smtClean="0"/>
              <a:t>Is where the operating system is loaded to when you switch on your computer and also where your applications are copied to when you start an application, such as a word processor or database program.</a:t>
            </a:r>
          </a:p>
        </p:txBody>
      </p:sp>
      <p:pic>
        <p:nvPicPr>
          <p:cNvPr id="5125" name="Picture 5" descr="C:\Documents and Settings\David Murray\Local Settings\Temporary Internet Files\Content.IE5\ICNRG5M6\MCj03251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4572008"/>
            <a:ext cx="1819275" cy="1477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 type information into the computer</a:t>
            </a:r>
            <a:endParaRPr lang="en-US" dirty="0"/>
          </a:p>
        </p:txBody>
      </p:sp>
      <p:pic>
        <p:nvPicPr>
          <p:cNvPr id="2050" name="Picture 2" descr="C:\Documents and Settings\David Murray\Local Settings\Temporary Internet Files\Content.IE5\ICNRG5M6\MCj039694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496"/>
            <a:ext cx="6865241" cy="2555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select drop down menus, to point and click on items, to select items and to drag and drop items from one place to another</a:t>
            </a:r>
            <a:endParaRPr lang="en-US" dirty="0"/>
          </a:p>
        </p:txBody>
      </p:sp>
      <p:pic>
        <p:nvPicPr>
          <p:cNvPr id="3074" name="Picture 2" descr="C:\Documents and Settings\David Murray\Local Settings\Temporary Internet Files\Content.IE5\ZLVPTB5G\MCj043156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17504"/>
            <a:ext cx="3619512" cy="3643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Hard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storage area within your computer. </a:t>
            </a:r>
          </a:p>
          <a:p>
            <a:r>
              <a:rPr lang="en-US" dirty="0" smtClean="0"/>
              <a:t>Used to store your operating system, your application programs (i.e. your word processor, games etc) and your data. </a:t>
            </a:r>
          </a:p>
          <a:p>
            <a:r>
              <a:rPr lang="en-US" dirty="0" smtClean="0"/>
              <a:t>Hard disks are installed within the system unit of your computer.</a:t>
            </a:r>
            <a:endParaRPr lang="en-US" dirty="0"/>
          </a:p>
        </p:txBody>
      </p:sp>
      <p:pic>
        <p:nvPicPr>
          <p:cNvPr id="4098" name="Picture 2" descr="C:\Documents and Settings\David Murray\Local Settings\Temporary Internet Files\Content.IE5\10I6Z23I\MPj0401976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4643446"/>
            <a:ext cx="2830069" cy="18859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7B2F6B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100000" t="10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314</TotalTime>
  <Words>273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The Parts of a Computer</vt:lpstr>
      <vt:lpstr>System Unit</vt:lpstr>
      <vt:lpstr>System or Mother board</vt:lpstr>
      <vt:lpstr>Screen</vt:lpstr>
      <vt:lpstr>CPU</vt:lpstr>
      <vt:lpstr>Memory (RAM)</vt:lpstr>
      <vt:lpstr>Keyboard</vt:lpstr>
      <vt:lpstr>Mouse</vt:lpstr>
      <vt:lpstr>Hard Disk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Sadaen Saabeet</dc:creator>
  <cp:lastModifiedBy>David Murray</cp:lastModifiedBy>
  <cp:revision>19</cp:revision>
  <dcterms:created xsi:type="dcterms:W3CDTF">2007-02-24T00:38:04Z</dcterms:created>
  <dcterms:modified xsi:type="dcterms:W3CDTF">2007-02-27T12:18:32Z</dcterms:modified>
</cp:coreProperties>
</file>