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39A9-5850-49D8-A080-4511568B1777}" type="datetimeFigureOut">
              <a:rPr lang="en-US" smtClean="0"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FF8D-22E3-4BF0-8F98-CE4F90EA144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Sales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Weekly Sales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</dc:title>
  <dc:creator>Sadaen Saabeet</dc:creator>
  <cp:lastModifiedBy> </cp:lastModifiedBy>
  <cp:revision>1</cp:revision>
  <dcterms:created xsi:type="dcterms:W3CDTF">2007-11-08T01:53:00Z</dcterms:created>
  <dcterms:modified xsi:type="dcterms:W3CDTF">2007-11-08T01:57:08Z</dcterms:modified>
</cp:coreProperties>
</file>