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6EC1-8CAF-4613-8A50-7DB1A7832D18}" type="datetimeFigureOut">
              <a:rPr lang="en-US" smtClean="0"/>
              <a:pPr/>
              <a:t>6/29/2010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E88EC-6CE8-417B-BEA9-BD1358CE4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a table into this slide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Tables</vt:lpstr>
      <vt:lpstr>Insert a table into this slide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Saabeet</cp:lastModifiedBy>
  <cp:revision>10</cp:revision>
  <dcterms:created xsi:type="dcterms:W3CDTF">2007-03-02T03:24:07Z</dcterms:created>
  <dcterms:modified xsi:type="dcterms:W3CDTF">2010-06-29T06:20:37Z</dcterms:modified>
</cp:coreProperties>
</file>