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10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7745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2640596" y="6377458"/>
            <a:ext cx="5507719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8204396" y="6377456"/>
            <a:ext cx="733864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latinLnBrk="0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latinLnBrk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latinLnBrk="0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latinLnBrk="0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latinLnBrk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latinLnBrk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latinLnBrk="0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307</TotalTime>
  <Words>34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System Unit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15</cp:revision>
  <dcterms:created xsi:type="dcterms:W3CDTF">2007-02-24T00:38:04Z</dcterms:created>
  <dcterms:modified xsi:type="dcterms:W3CDTF">2007-02-27T05:16:59Z</dcterms:modified>
</cp:coreProperties>
</file>