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105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hap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hap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Shap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Rectangl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latinLnBrk="0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latinLnBrk="0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latinLnBrk="0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latinLnBrk="0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latinLnBrk="0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latinLnBrk="0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latinLnBrk="0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latinLnBrk="0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latinLnBrk="0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latinLnBrk="0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0"/>
            <a:ext cx="3886200" cy="442913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Computers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736"/>
            <a:ext cx="2143108" cy="5429264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System 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126" y="2468880"/>
            <a:ext cx="575787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smtClean="0"/>
              <a:t>Contains items such as the computer memory, hard disk and DVD drives.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3050"/>
            <a:ext cx="2143108" cy="521495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System or Mother 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34" y="2156191"/>
            <a:ext cx="4800576" cy="4701809"/>
          </a:xfrm>
        </p:spPr>
        <p:txBody>
          <a:bodyPr>
            <a:normAutofit/>
          </a:bodyPr>
          <a:lstStyle/>
          <a:p>
            <a:r>
              <a:rPr lang="en-US" dirty="0" smtClean="0"/>
              <a:t>Contained within 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cables.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294</TotalTime>
  <Words>72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Computers</vt:lpstr>
      <vt:lpstr>System Unit</vt:lpstr>
      <vt:lpstr>System or Mother board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15</cp:revision>
  <dcterms:created xsi:type="dcterms:W3CDTF">2007-02-24T00:38:04Z</dcterms:created>
  <dcterms:modified xsi:type="dcterms:W3CDTF">2007-02-27T04:51:14Z</dcterms:modified>
</cp:coreProperties>
</file>