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4321-4A9E-479A-B4A3-CC9343D05F53}" type="datetimeFigureOut">
              <a:rPr lang="en-US" smtClean="0"/>
              <a:t>2/27/2007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4F02-EEA1-4F01-A905-E41E62DA7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4321-4A9E-479A-B4A3-CC9343D05F53}" type="datetimeFigureOut">
              <a:rPr lang="en-US" smtClean="0"/>
              <a:t>2/27/2007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4F02-EEA1-4F01-A905-E41E62DA7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4321-4A9E-479A-B4A3-CC9343D05F53}" type="datetimeFigureOut">
              <a:rPr lang="en-US" smtClean="0"/>
              <a:t>2/27/2007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4F02-EEA1-4F01-A905-E41E62DA7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4321-4A9E-479A-B4A3-CC9343D05F53}" type="datetimeFigureOut">
              <a:rPr lang="en-US" smtClean="0"/>
              <a:t>2/27/2007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4F02-EEA1-4F01-A905-E41E62DA7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4321-4A9E-479A-B4A3-CC9343D05F53}" type="datetimeFigureOut">
              <a:rPr lang="en-US" smtClean="0"/>
              <a:t>2/27/2007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4F02-EEA1-4F01-A905-E41E62DA7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4321-4A9E-479A-B4A3-CC9343D05F53}" type="datetimeFigureOut">
              <a:rPr lang="en-US" smtClean="0"/>
              <a:t>2/27/2007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4F02-EEA1-4F01-A905-E41E62DA7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4321-4A9E-479A-B4A3-CC9343D05F53}" type="datetimeFigureOut">
              <a:rPr lang="en-US" smtClean="0"/>
              <a:t>2/27/2007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4F02-EEA1-4F01-A905-E41E62DA7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4321-4A9E-479A-B4A3-CC9343D05F53}" type="datetimeFigureOut">
              <a:rPr lang="en-US" smtClean="0"/>
              <a:t>2/27/2007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4F02-EEA1-4F01-A905-E41E62DA7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4321-4A9E-479A-B4A3-CC9343D05F53}" type="datetimeFigureOut">
              <a:rPr lang="en-US" smtClean="0"/>
              <a:t>2/27/2007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4F02-EEA1-4F01-A905-E41E62DA7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4321-4A9E-479A-B4A3-CC9343D05F53}" type="datetimeFigureOut">
              <a:rPr lang="en-US" smtClean="0"/>
              <a:t>2/27/2007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4F02-EEA1-4F01-A905-E41E62DA7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4321-4A9E-479A-B4A3-CC9343D05F53}" type="datetimeFigureOut">
              <a:rPr lang="en-US" smtClean="0"/>
              <a:t>2/27/2007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4F02-EEA1-4F01-A905-E41E62DA7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04321-4A9E-479A-B4A3-CC9343D05F53}" type="datetimeFigureOut">
              <a:rPr lang="en-US" smtClean="0"/>
              <a:t>2/27/2007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D4F02-EEA1-4F01-A905-E41E62DA78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</a:t>
            </a:r>
            <a:r>
              <a:rPr lang="en-GB" dirty="0"/>
              <a:t>Y</a:t>
            </a:r>
            <a:r>
              <a:rPr lang="en-GB" dirty="0" smtClean="0"/>
              <a:t>ears Results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Last Years Results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 Years Results</dc:title>
  <dc:creator>Sadaen Saabeet</dc:creator>
  <cp:lastModifiedBy>David Murray</cp:lastModifiedBy>
  <cp:revision>2</cp:revision>
  <dcterms:created xsi:type="dcterms:W3CDTF">2007-02-27T10:54:56Z</dcterms:created>
  <dcterms:modified xsi:type="dcterms:W3CDTF">2007-02-27T10:56:08Z</dcterms:modified>
</cp:coreProperties>
</file>