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8A75-A51E-499D-A629-D18DAA3E788D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49599-9CE3-4B7F-9B23-ACD846EA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98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49599-9CE3-4B7F-9B23-ACD846EA93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2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0335-3F72-4476-AED5-BE0817ED6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02AD1-48D8-4D64-B593-DDED14E83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EF78F-96BC-44E1-871D-E9557FF3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FB1-23AA-4886-A52B-242DF2867F8D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6DCE1-7937-4A39-8328-063C0727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37D67-A27B-43CB-AF31-42941E71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E32-52AF-4F3D-8318-E0758A0C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9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918F-927A-456D-82E2-0AD3C03B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D3FD5-1499-41F0-A916-D2F4560B5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D9012-FE56-4B32-9D6F-C55E3E0D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FB1-23AA-4886-A52B-242DF2867F8D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6E1B3-8D84-446E-AF39-A8887A5B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2F327-AB63-4955-A3D0-2D03FF04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E32-52AF-4F3D-8318-E0758A0C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2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5F4269-D078-47A4-93B4-5814276D0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2A7B1-5DD5-4214-B63D-D8C985FE3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F1C8F-0620-4E80-8E7D-0FA30048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FB1-23AA-4886-A52B-242DF2867F8D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DF722-4434-4835-8011-A4052802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E73A6-4BE6-4429-BDE3-C9AC50B1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E32-52AF-4F3D-8318-E0758A0C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4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4886-940E-456C-826C-479710BF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0610A-72CF-49F9-8CC0-910E6035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1AC41-1410-4DDE-902F-BF4401BD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FB1-23AA-4886-A52B-242DF2867F8D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C798D-4110-4A14-999C-896A2A38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9A472-E7D1-43CA-9D14-DAA27E7F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E32-52AF-4F3D-8318-E0758A0C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9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B860-3113-439D-AF2E-61B8030E0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53B59-496B-403A-9B68-82D7B6706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93072-D414-45B8-9186-E35E0305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FB1-23AA-4886-A52B-242DF2867F8D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D509-95E2-4ECE-8BD6-7B02B6B8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AE249-A823-474C-A171-DAEB692D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E32-52AF-4F3D-8318-E0758A0C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9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8A79-21C4-4B74-9B2B-FE3DAC16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D2268-790E-4B22-82E7-0D6DE7E0C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69D78-D80A-4812-B038-DF73D39AA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3359A-C32F-426B-BBC1-B0301C0E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FB1-23AA-4886-A52B-242DF2867F8D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D7D01-65CB-410C-BEF1-1DC17332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02E28-795B-42E8-B5FE-4B6FEE1D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E32-52AF-4F3D-8318-E0758A0C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6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F506-E95F-4F88-A968-4D5BFC61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26F32-CF8D-4E04-BE9A-3899F3AD4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4147D-9CD0-476E-8DB7-D82EF984C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DCEB2-E877-49B1-B457-5CC6A0B75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8E7B8-5A26-4956-B1FF-A36E88227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3DCE1-ADB9-4167-BCDE-B44795C3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FB1-23AA-4886-A52B-242DF2867F8D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82BFB-481A-4AE7-B2D7-9D6BC993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B08E7-3BA8-4E56-886A-FCE70D66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E32-52AF-4F3D-8318-E0758A0C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F199-86B7-4B60-BB85-6FD033DE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576A5-89AE-40FF-B217-4B9D6433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FB1-23AA-4886-A52B-242DF2867F8D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E7E20-0D18-4D93-9F70-D879E8C5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1228D-B3E5-492F-A453-D2590F48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E32-52AF-4F3D-8318-E0758A0C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2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204FA-CDCE-440E-AF1F-93C5A6A8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FB1-23AA-4886-A52B-242DF2867F8D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C8B83-A031-4C95-B82C-598A815F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A6B0D-2A66-481B-8AB7-A1DFC213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E32-52AF-4F3D-8318-E0758A0C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2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63D9-58BF-411D-A067-D143A83F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2A1D-28DD-4E77-AACD-AAA7583CC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49FBB-B78D-4BFA-830C-6584CBFEA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12FC9-4852-45EF-9EB7-2E1E2F2B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FB1-23AA-4886-A52B-242DF2867F8D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F494B-1935-4119-B610-63D91152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79FA1-2DDB-47C9-8FEA-AE5B03C1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E32-52AF-4F3D-8318-E0758A0C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3E08-C337-4B04-B502-199756A2B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F66BF-6DAC-4246-B408-88D2F2A07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62107-D24E-4FDE-A863-E29DCFE1F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CA0CF-4953-4A1E-B142-45881110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FB1-23AA-4886-A52B-242DF2867F8D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4BCEE-7D4A-4C61-A843-A36A6B0C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B2C5F-F721-4868-AC54-E8AC464A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E32-52AF-4F3D-8318-E0758A0C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8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30629B-3F1B-4D16-8F6C-84FE5E48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70653-944F-45BA-86D9-60BFDDEDC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DF59A-9C08-4748-9C5E-115DF1AEB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FFB1-23AA-4886-A52B-242DF2867F8D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F50E0-3CAA-4D4E-B6D4-5DFEA8E01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78AC2-037B-4CED-8775-0F428FDB0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58E32-52AF-4F3D-8318-E0758A0CA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3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86D5-92D0-49CC-B5E4-6671CEA2C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2124"/>
            <a:ext cx="9144000" cy="3097839"/>
          </a:xfrm>
        </p:spPr>
        <p:txBody>
          <a:bodyPr>
            <a:normAutofit fontScale="90000"/>
          </a:bodyPr>
          <a:lstStyle/>
          <a:p>
            <a:r>
              <a:rPr lang="en-US" dirty="0"/>
              <a:t>DevOps</a:t>
            </a:r>
            <a:br>
              <a:rPr lang="en-US" dirty="0"/>
            </a:br>
            <a:r>
              <a:rPr lang="en-US" dirty="0"/>
              <a:t>First Class Assignment</a:t>
            </a:r>
            <a:br>
              <a:rPr lang="en-US" dirty="0"/>
            </a:br>
            <a:r>
              <a:rPr lang="en-US" dirty="0"/>
              <a:t>By Ashraful Islam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9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CF72-2454-4F35-807B-A2EB3FED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ARP?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D2933-C1E7-4196-B50B-BA26D4D69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b="0" i="0" dirty="0">
                <a:solidFill>
                  <a:srgbClr val="5A646C"/>
                </a:solidFill>
                <a:effectLst/>
                <a:latin typeface="HelveticaNeueW01-55Roma"/>
              </a:rPr>
              <a:t>Address Resolution Protocol (ARP) is a protocol or procedure that connects an ever-changing Internet Protocol (IP) address to a fixed physical machine address, also known as a media access control (MAC) </a:t>
            </a:r>
            <a:r>
              <a:rPr lang="en-US" i="0" dirty="0">
                <a:solidFill>
                  <a:srgbClr val="5A646C"/>
                </a:solidFill>
                <a:effectLst/>
                <a:latin typeface="HelveticaNeueW01-55Roma"/>
              </a:rPr>
              <a:t>address</a:t>
            </a:r>
            <a:r>
              <a:rPr lang="en-US" b="0" i="0" dirty="0">
                <a:solidFill>
                  <a:srgbClr val="5A646C"/>
                </a:solidFill>
                <a:effectLst/>
                <a:latin typeface="HelveticaNeueW01-55Roma"/>
              </a:rPr>
              <a:t>, in a local-area network (LAN)</a:t>
            </a:r>
          </a:p>
          <a:p>
            <a:endParaRPr lang="en-US" dirty="0">
              <a:solidFill>
                <a:srgbClr val="5A646C"/>
              </a:solidFill>
              <a:latin typeface="HelveticaNeueW01-55Roma"/>
            </a:endParaRPr>
          </a:p>
          <a:p>
            <a:r>
              <a:rPr lang="en-US" b="1" dirty="0">
                <a:solidFill>
                  <a:srgbClr val="5A646C"/>
                </a:solidFill>
                <a:latin typeface="HelveticaNeueW01-55Roma"/>
              </a:rPr>
              <a:t>What is Rout table?</a:t>
            </a:r>
            <a:br>
              <a:rPr lang="en-US" b="1" dirty="0">
                <a:solidFill>
                  <a:srgbClr val="5A646C"/>
                </a:solidFill>
                <a:latin typeface="HelveticaNeueW01-55Roma"/>
              </a:rPr>
            </a:br>
            <a:r>
              <a:rPr lang="en-US" i="0" dirty="0">
                <a:solidFill>
                  <a:srgbClr val="16191F"/>
                </a:solidFill>
                <a:effectLst/>
                <a:latin typeface="Amazon Ember"/>
              </a:rPr>
              <a:t>A </a:t>
            </a:r>
            <a:r>
              <a:rPr lang="en-US" i="1" dirty="0">
                <a:solidFill>
                  <a:srgbClr val="16191F"/>
                </a:solidFill>
                <a:effectLst/>
                <a:latin typeface="Amazon Ember"/>
              </a:rPr>
              <a:t>route table</a:t>
            </a:r>
            <a:r>
              <a:rPr lang="en-US" i="0" dirty="0">
                <a:solidFill>
                  <a:srgbClr val="16191F"/>
                </a:solidFill>
                <a:effectLst/>
                <a:latin typeface="Amazon Ember"/>
              </a:rPr>
              <a:t> contains a set of rules, called </a:t>
            </a:r>
            <a:r>
              <a:rPr lang="en-US" i="1" dirty="0">
                <a:solidFill>
                  <a:srgbClr val="16191F"/>
                </a:solidFill>
                <a:effectLst/>
                <a:latin typeface="Amazon Ember"/>
              </a:rPr>
              <a:t>routes</a:t>
            </a:r>
            <a:r>
              <a:rPr lang="en-US" i="0" dirty="0">
                <a:solidFill>
                  <a:srgbClr val="16191F"/>
                </a:solidFill>
                <a:effectLst/>
                <a:latin typeface="Amazon Ember"/>
              </a:rPr>
              <a:t>, that are used to determine where network traffic from your subnet or gateway is directed.</a:t>
            </a:r>
            <a:endParaRPr lang="en-US" dirty="0">
              <a:solidFill>
                <a:srgbClr val="5A646C"/>
              </a:solidFill>
              <a:latin typeface="HelveticaNeueW01-55Roma"/>
            </a:endParaRPr>
          </a:p>
        </p:txBody>
      </p:sp>
    </p:spTree>
    <p:extLst>
      <p:ext uri="{BB962C8B-B14F-4D97-AF65-F5344CB8AC3E}">
        <p14:creationId xmlns:p14="http://schemas.microsoft.com/office/powerpoint/2010/main" val="407552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92E1-9B4C-46DB-A94A-A526ACB8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99" y="365126"/>
            <a:ext cx="11109101" cy="155382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What is OSI model?</a:t>
            </a:r>
            <a:br>
              <a:rPr lang="en-US" sz="1600" dirty="0"/>
            </a:br>
            <a:r>
              <a:rPr lang="en-US" sz="1600" b="0" i="0" dirty="0">
                <a:solidFill>
                  <a:srgbClr val="424242"/>
                </a:solidFill>
                <a:effectLst/>
                <a:latin typeface="-apple-system"/>
              </a:rPr>
              <a:t>The Open Systems Interconnection (OSI) model is a conceptual model created by the International Organization for Standardization which enables diverse communication systems to communicate using standard protocols. In plain English, the OSI provides a standard for different computer systems to be able to communicate with each other.</a:t>
            </a:r>
            <a:br>
              <a:rPr lang="en-US" sz="1600" b="0" i="0" dirty="0">
                <a:solidFill>
                  <a:srgbClr val="424242"/>
                </a:solidFill>
                <a:effectLst/>
                <a:latin typeface="-apple-system"/>
              </a:rPr>
            </a:br>
            <a:r>
              <a:rPr lang="en-US" sz="1600" b="0" i="0" dirty="0">
                <a:solidFill>
                  <a:srgbClr val="424242"/>
                </a:solidFill>
                <a:effectLst/>
                <a:latin typeface="-apple-system"/>
              </a:rPr>
              <a:t>The OSI model can be seen as a universal language for computer networking. It’s based on the concept of splitting up a communication system into seven abstract layers, each one stacked upon the last.</a:t>
            </a:r>
            <a:br>
              <a:rPr lang="en-US" sz="1600" b="0" i="0" dirty="0">
                <a:solidFill>
                  <a:srgbClr val="424242"/>
                </a:solidFill>
                <a:effectLst/>
                <a:latin typeface="-apple-system"/>
              </a:rPr>
            </a:br>
            <a:endParaRPr lang="en-US" sz="1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75807B-040D-4B58-81AE-62CFB988E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99" y="2215166"/>
            <a:ext cx="11706895" cy="407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5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E3C7-F068-4F23-ACDC-C1A70007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Commands practiced with screenshots.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E19F8-DF66-441C-AD64-C95DFAF82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 cd,          </a:t>
            </a:r>
            <a:r>
              <a:rPr lang="en-US" sz="1800" dirty="0" err="1"/>
              <a:t>tcpdump</a:t>
            </a:r>
            <a:r>
              <a:rPr lang="en-US" sz="1800" dirty="0"/>
              <a:t>  -I enp0s3</a:t>
            </a:r>
          </a:p>
          <a:p>
            <a:r>
              <a:rPr lang="en-US" sz="1800" dirty="0"/>
              <a:t> </a:t>
            </a:r>
            <a:r>
              <a:rPr lang="en-US" sz="1800" dirty="0" err="1"/>
              <a:t>pwd</a:t>
            </a:r>
            <a:r>
              <a:rPr lang="en-US" sz="1800" dirty="0"/>
              <a:t> ,      telnet  65.20.223.24   443</a:t>
            </a:r>
          </a:p>
          <a:p>
            <a:r>
              <a:rPr lang="en-US" sz="1800" dirty="0"/>
              <a:t> </a:t>
            </a:r>
            <a:r>
              <a:rPr lang="en-US" sz="1800" dirty="0" err="1"/>
              <a:t>ll</a:t>
            </a:r>
            <a:r>
              <a:rPr lang="en-US" sz="1800" dirty="0"/>
              <a:t> ,            dig localhost ,          </a:t>
            </a:r>
            <a:r>
              <a:rPr lang="en-US" sz="1800" dirty="0" err="1"/>
              <a:t>nslookup</a:t>
            </a:r>
            <a:r>
              <a:rPr lang="en-US" sz="1800" dirty="0"/>
              <a:t> localhost</a:t>
            </a:r>
          </a:p>
          <a:p>
            <a:r>
              <a:rPr lang="en-US" sz="1800" dirty="0"/>
              <a:t> ls ,            </a:t>
            </a:r>
            <a:r>
              <a:rPr lang="en-US" sz="1800" dirty="0" err="1"/>
              <a:t>sudo</a:t>
            </a:r>
            <a:r>
              <a:rPr lang="en-US" sz="1800" dirty="0"/>
              <a:t> vi /</a:t>
            </a:r>
            <a:r>
              <a:rPr lang="en-US" sz="1800" dirty="0" err="1"/>
              <a:t>etc</a:t>
            </a:r>
            <a:r>
              <a:rPr lang="en-US" sz="1800" dirty="0"/>
              <a:t>/hosts</a:t>
            </a:r>
          </a:p>
          <a:p>
            <a:r>
              <a:rPr lang="en-US" sz="1800" dirty="0"/>
              <a:t> </a:t>
            </a:r>
            <a:r>
              <a:rPr lang="en-US" sz="1800" dirty="0" err="1"/>
              <a:t>fdisk</a:t>
            </a:r>
            <a:r>
              <a:rPr lang="en-US" sz="1800" dirty="0"/>
              <a:t>  –l</a:t>
            </a:r>
          </a:p>
          <a:p>
            <a:r>
              <a:rPr lang="en-US" sz="1800" dirty="0"/>
              <a:t> free –m</a:t>
            </a:r>
          </a:p>
          <a:p>
            <a:r>
              <a:rPr lang="en-US" sz="1800" dirty="0"/>
              <a:t> curl localhost:80</a:t>
            </a:r>
          </a:p>
          <a:p>
            <a:r>
              <a:rPr lang="en-US" sz="1800" dirty="0" err="1"/>
              <a:t>ipaddr</a:t>
            </a:r>
            <a:r>
              <a:rPr lang="en-US" sz="1800" dirty="0"/>
              <a:t> show ,       ifconfig</a:t>
            </a:r>
          </a:p>
          <a:p>
            <a:r>
              <a:rPr lang="en-US" sz="1800" dirty="0"/>
              <a:t> dig facebook.com</a:t>
            </a:r>
          </a:p>
          <a:p>
            <a:r>
              <a:rPr lang="en-US" sz="1800" dirty="0"/>
              <a:t> </a:t>
            </a:r>
            <a:r>
              <a:rPr lang="en-US" sz="1800" dirty="0" err="1"/>
              <a:t>netstate</a:t>
            </a:r>
            <a:r>
              <a:rPr lang="en-US" sz="1800" dirty="0"/>
              <a:t>,    </a:t>
            </a:r>
            <a:r>
              <a:rPr lang="en-US" sz="1800" dirty="0" err="1"/>
              <a:t>nc</a:t>
            </a:r>
            <a:r>
              <a:rPr lang="en-US" sz="1800" dirty="0"/>
              <a:t>  -l 8000</a:t>
            </a:r>
          </a:p>
          <a:p>
            <a:r>
              <a:rPr lang="en-US" sz="1800" dirty="0"/>
              <a:t> top, </a:t>
            </a:r>
            <a:r>
              <a:rPr lang="en-US" sz="1800" dirty="0" err="1"/>
              <a:t>tcpdum</a:t>
            </a:r>
            <a:r>
              <a:rPr lang="en-US" sz="1800" dirty="0"/>
              <a:t>  -I enp0s3 </a:t>
            </a:r>
            <a:r>
              <a:rPr lang="en-US" sz="1800" dirty="0" err="1"/>
              <a:t>dst</a:t>
            </a:r>
            <a:r>
              <a:rPr lang="en-US" sz="1800"/>
              <a:t> 65.20.223.24 and port 443</a:t>
            </a:r>
            <a:endParaRPr lang="en-US" sz="1800" dirty="0"/>
          </a:p>
          <a:p>
            <a:r>
              <a:rPr lang="en-US" sz="1800" dirty="0"/>
              <a:t> </a:t>
            </a:r>
            <a:r>
              <a:rPr lang="en-US" sz="1800" dirty="0" err="1"/>
              <a:t>mkdir</a:t>
            </a:r>
            <a:r>
              <a:rPr lang="en-US" sz="1800" dirty="0"/>
              <a:t> ,   touch</a:t>
            </a:r>
          </a:p>
          <a:p>
            <a:r>
              <a:rPr lang="en-US" sz="1800" dirty="0"/>
              <a:t> </a:t>
            </a:r>
            <a:r>
              <a:rPr lang="en-US" sz="1800" dirty="0" err="1"/>
              <a:t>scp</a:t>
            </a:r>
            <a:r>
              <a:rPr lang="en-US" sz="1800" dirty="0"/>
              <a:t> ,   </a:t>
            </a:r>
            <a:r>
              <a:rPr lang="en-US" sz="1800" dirty="0" err="1"/>
              <a:t>ssh</a:t>
            </a:r>
            <a:r>
              <a:rPr lang="en-US" sz="1800" dirty="0"/>
              <a:t> ,   yum install update ,   vim ,  cat etc.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21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543F-2FA3-480B-98C1-77BB9F73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35F9DD-9745-4FEE-9F1D-23B313C26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" y="365126"/>
            <a:ext cx="11050073" cy="5717672"/>
          </a:xfrm>
        </p:spPr>
      </p:pic>
    </p:spTree>
    <p:extLst>
      <p:ext uri="{BB962C8B-B14F-4D97-AF65-F5344CB8AC3E}">
        <p14:creationId xmlns:p14="http://schemas.microsoft.com/office/powerpoint/2010/main" val="402308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9ACC-236F-4DDD-8F9A-941A98DC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8E1346-BCDF-43F5-975F-B0D968330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9" y="257577"/>
            <a:ext cx="10774251" cy="5520377"/>
          </a:xfrm>
        </p:spPr>
      </p:pic>
    </p:spTree>
    <p:extLst>
      <p:ext uri="{BB962C8B-B14F-4D97-AF65-F5344CB8AC3E}">
        <p14:creationId xmlns:p14="http://schemas.microsoft.com/office/powerpoint/2010/main" val="28236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819D-7340-4519-8C1F-641DE7E8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9017F4-B3F5-4589-9D6F-AB9F16270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8" y="365125"/>
            <a:ext cx="11050073" cy="5752339"/>
          </a:xfrm>
        </p:spPr>
      </p:pic>
    </p:spTree>
    <p:extLst>
      <p:ext uri="{BB962C8B-B14F-4D97-AF65-F5344CB8AC3E}">
        <p14:creationId xmlns:p14="http://schemas.microsoft.com/office/powerpoint/2010/main" val="293768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C808-97BC-4662-8EA5-EC18D87D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6FC78D-3A9B-4762-A603-B95B8EDB9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4" y="365125"/>
            <a:ext cx="11062952" cy="5717672"/>
          </a:xfrm>
        </p:spPr>
      </p:pic>
    </p:spTree>
    <p:extLst>
      <p:ext uri="{BB962C8B-B14F-4D97-AF65-F5344CB8AC3E}">
        <p14:creationId xmlns:p14="http://schemas.microsoft.com/office/powerpoint/2010/main" val="157356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A98D-F5DE-4F0F-82E7-71AFBD6F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386502-8AAB-4EBD-BBE5-DAC31F1BF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1190667" cy="5685575"/>
          </a:xfrm>
        </p:spPr>
      </p:pic>
    </p:spTree>
    <p:extLst>
      <p:ext uri="{BB962C8B-B14F-4D97-AF65-F5344CB8AC3E}">
        <p14:creationId xmlns:p14="http://schemas.microsoft.com/office/powerpoint/2010/main" val="221721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288</Words>
  <Application>Microsoft Office PowerPoint</Application>
  <PresentationFormat>Widescreen</PresentationFormat>
  <Paragraphs>21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Amazon Ember</vt:lpstr>
      <vt:lpstr>-apple-system</vt:lpstr>
      <vt:lpstr>Arial</vt:lpstr>
      <vt:lpstr>Calibri</vt:lpstr>
      <vt:lpstr>Calibri Light</vt:lpstr>
      <vt:lpstr>HelveticaNeueW01-55Roma</vt:lpstr>
      <vt:lpstr>Office Theme</vt:lpstr>
      <vt:lpstr>DevOps First Class Assignment By Ashraful Islam </vt:lpstr>
      <vt:lpstr>What is ARP?</vt:lpstr>
      <vt:lpstr>What is OSI model? The Open Systems Interconnection (OSI) model is a conceptual model created by the International Organization for Standardization which enables diverse communication systems to communicate using standard protocols. In plain English, the OSI provides a standard for different computer systems to be able to communicate with each other. The OSI model can be seen as a universal language for computer networking. It’s based on the concept of splitting up a communication system into seven abstract layers, each one stacked upon the last. </vt:lpstr>
      <vt:lpstr>Some Commands practiced with screenshots.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First Class Assignment By Ashraful Islam </dc:title>
  <dc:creator>ashraful</dc:creator>
  <cp:lastModifiedBy>ashraful</cp:lastModifiedBy>
  <cp:revision>8</cp:revision>
  <dcterms:created xsi:type="dcterms:W3CDTF">2021-04-13T18:17:48Z</dcterms:created>
  <dcterms:modified xsi:type="dcterms:W3CDTF">2021-04-13T20:52:08Z</dcterms:modified>
</cp:coreProperties>
</file>