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ETL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Tanzim Hossain</a:t>
            </a:r>
            <a:endParaRPr lang="en-US" sz="2000" dirty="0"/>
          </a:p>
          <a:p>
            <a:r>
              <a:rPr lang="en-US" sz="2000" dirty="0"/>
              <a:t>Lecturer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34237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ETL:  Extract - Transform - Load</a:t>
            </a:r>
          </a:p>
          <a:p>
            <a:pPr marL="0" indent="0">
              <a:buNone/>
            </a:pP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5760" y="2230755"/>
            <a:ext cx="7776210" cy="35712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1760" y="300101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ETL—meaning extract, transform, load—is a data integration process that combines, cleans and organizes data from multiple sources into a single, consistent data set for storage in a data warehouse, data lake or other target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ETL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" y="1206500"/>
            <a:ext cx="11421110" cy="5336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 ETL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b="1"/>
              <a:t>- Active Inputs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Developers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Testers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Analysts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Top Executives</a:t>
            </a:r>
          </a:p>
          <a:p>
            <a:pPr>
              <a:buFont typeface="Wingdings" panose="05000000000000000000" charset="0"/>
              <a:buChar char="§"/>
            </a:pPr>
            <a:endParaRPr lang="en-US" sz="1800"/>
          </a:p>
          <a:p>
            <a:pPr marL="0" indent="0">
              <a:buFont typeface="Wingdings" panose="05000000000000000000" charset="0"/>
              <a:buNone/>
            </a:pPr>
            <a:r>
              <a:rPr lang="en-US" sz="2800" b="1"/>
              <a:t>- Data Warehouse needs to        adapt changes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800" b="1"/>
              <a:t>- Recurring Activity - ETL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958" t="7971" r="2205" b="2062"/>
          <a:stretch>
            <a:fillRect/>
          </a:stretch>
        </p:blipFill>
        <p:spPr>
          <a:xfrm>
            <a:off x="6303010" y="1735455"/>
            <a:ext cx="5160645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 ETL Process- Detailed Explanation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5080" y="1217295"/>
            <a:ext cx="9352915" cy="24828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16635" y="417512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Extraction</a:t>
            </a:r>
          </a:p>
          <a:p>
            <a:r>
              <a:rPr lang="en-US"/>
              <a:t>- Logical Extraction</a:t>
            </a:r>
          </a:p>
          <a:p>
            <a:r>
              <a:rPr lang="en-US"/>
              <a:t>-</a:t>
            </a:r>
            <a:r>
              <a:rPr lang="en-US">
                <a:sym typeface="+mn-ea"/>
              </a:rPr>
              <a:t> Physical Extraction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879340" y="417512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Transform</a:t>
            </a:r>
          </a:p>
          <a:p>
            <a:r>
              <a:rPr lang="en-US"/>
              <a:t>- Filters</a:t>
            </a:r>
          </a:p>
          <a:p>
            <a:r>
              <a:rPr lang="en-US"/>
              <a:t>-</a:t>
            </a:r>
            <a:r>
              <a:rPr lang="en-US">
                <a:sym typeface="+mn-ea"/>
              </a:rPr>
              <a:t> Functions</a:t>
            </a:r>
          </a:p>
          <a:p>
            <a:r>
              <a:rPr lang="en-US"/>
              <a:t>- Criteria Settings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500110" y="4175125"/>
            <a:ext cx="3231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Load</a:t>
            </a:r>
          </a:p>
          <a:p>
            <a:r>
              <a:rPr lang="en-US"/>
              <a:t>- Final </a:t>
            </a:r>
          </a:p>
          <a:p>
            <a:r>
              <a:rPr lang="en-US"/>
              <a:t>-</a:t>
            </a:r>
            <a:r>
              <a:rPr lang="en-US">
                <a:sym typeface="+mn-ea"/>
              </a:rPr>
              <a:t> A single clean data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we need ETL?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262380"/>
            <a:ext cx="11811000" cy="5141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Benefits of ETL?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" y="1311910"/>
            <a:ext cx="11602720" cy="4860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Communications and Dialogues</vt:lpstr>
      <vt:lpstr>ETL Process</vt:lpstr>
      <vt:lpstr>What is ETL?</vt:lpstr>
      <vt:lpstr>Overview of ETL</vt:lpstr>
      <vt:lpstr> ETL Process</vt:lpstr>
      <vt:lpstr> ETL Process- Detailed Explanation</vt:lpstr>
      <vt:lpstr>Why we need ETL?</vt:lpstr>
      <vt:lpstr>Benefits of ETL?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Process</dc:title>
  <dc:creator/>
  <cp:lastModifiedBy>Tanzim Hossain</cp:lastModifiedBy>
  <cp:revision>2</cp:revision>
  <dcterms:created xsi:type="dcterms:W3CDTF">2024-09-10T14:55:32Z</dcterms:created>
  <dcterms:modified xsi:type="dcterms:W3CDTF">2025-01-21T06:46:00Z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89E0A665C92D4713B0A8FEB06585CB5E_11</vt:lpwstr>
  </property>
  <property fmtid="{D5CDD505-2E9C-101B-9397-08002B2CF9AE}" pid="3" name="KSOProductBuildVer">
    <vt:lpwstr>1033-12.2.0.18165</vt:lpwstr>
  </property>
</Properties>
</file>