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10" y="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A324-1108-4AED-B012-36BEB62BFA8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F07C-4FE5-435B-AA37-BD0C52A51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A324-1108-4AED-B012-36BEB62BFA8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F07C-4FE5-435B-AA37-BD0C52A51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A324-1108-4AED-B012-36BEB62BFA8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F07C-4FE5-435B-AA37-BD0C52A51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A324-1108-4AED-B012-36BEB62BFA8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F07C-4FE5-435B-AA37-BD0C52A51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A324-1108-4AED-B012-36BEB62BFA8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F07C-4FE5-435B-AA37-BD0C52A51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A324-1108-4AED-B012-36BEB62BFA8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F07C-4FE5-435B-AA37-BD0C52A51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A324-1108-4AED-B012-36BEB62BFA8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F07C-4FE5-435B-AA37-BD0C52A51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A324-1108-4AED-B012-36BEB62BFA8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F07C-4FE5-435B-AA37-BD0C52A51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A324-1108-4AED-B012-36BEB62BFA8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F07C-4FE5-435B-AA37-BD0C52A51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A324-1108-4AED-B012-36BEB62BFA8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F07C-4FE5-435B-AA37-BD0C52A51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A324-1108-4AED-B012-36BEB62BFA8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F07C-4FE5-435B-AA37-BD0C52A51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A324-1108-4AED-B012-36BEB62BFA8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FF07C-4FE5-435B-AA37-BD0C52A516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Jobs\Freelance\nooraniQaida\SVG Slices (19 &amp; 20) &amp; images\Qaida_P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762000"/>
            <a:ext cx="3596217" cy="5394325"/>
          </a:xfrm>
          <a:prstGeom prst="rect">
            <a:avLst/>
          </a:prstGeom>
          <a:noFill/>
        </p:spPr>
      </p:pic>
      <p:sp>
        <p:nvSpPr>
          <p:cNvPr id="7" name="Rectangular Callout 6"/>
          <p:cNvSpPr/>
          <p:nvPr/>
        </p:nvSpPr>
        <p:spPr>
          <a:xfrm>
            <a:off x="914400" y="152400"/>
            <a:ext cx="1828800" cy="457200"/>
          </a:xfrm>
          <a:prstGeom prst="wedgeRectCallout">
            <a:avLst>
              <a:gd name="adj1" fmla="val 55583"/>
              <a:gd name="adj2" fmla="val 104166"/>
            </a:avLst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smtClean="0"/>
              <a:t>CornerTopLeft.svg</a:t>
            </a:r>
            <a:endParaRPr lang="en-US" sz="800" dirty="0"/>
          </a:p>
        </p:txBody>
      </p:sp>
      <p:sp>
        <p:nvSpPr>
          <p:cNvPr id="8" name="Rectangular Callout 7"/>
          <p:cNvSpPr/>
          <p:nvPr/>
        </p:nvSpPr>
        <p:spPr>
          <a:xfrm>
            <a:off x="838200" y="914400"/>
            <a:ext cx="1676400" cy="228600"/>
          </a:xfrm>
          <a:prstGeom prst="wedgeRectCallout">
            <a:avLst>
              <a:gd name="adj1" fmla="val 68494"/>
              <a:gd name="adj2" fmla="val -20834"/>
            </a:avLst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smtClean="0"/>
              <a:t>1motifLeft.svg</a:t>
            </a:r>
            <a:endParaRPr lang="en-US" sz="800" dirty="0"/>
          </a:p>
        </p:txBody>
      </p:sp>
      <p:sp>
        <p:nvSpPr>
          <p:cNvPr id="9" name="Rectangular Callout 8"/>
          <p:cNvSpPr/>
          <p:nvPr/>
        </p:nvSpPr>
        <p:spPr>
          <a:xfrm>
            <a:off x="914400" y="1295400"/>
            <a:ext cx="1828800" cy="228600"/>
          </a:xfrm>
          <a:prstGeom prst="wedgeRectCallout">
            <a:avLst>
              <a:gd name="adj1" fmla="val 56278"/>
              <a:gd name="adj2" fmla="val -120834"/>
            </a:avLst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smtClean="0"/>
              <a:t>pttrnLeft.svg</a:t>
            </a:r>
            <a:endParaRPr lang="en-US" sz="800" dirty="0"/>
          </a:p>
        </p:txBody>
      </p:sp>
      <p:sp>
        <p:nvSpPr>
          <p:cNvPr id="10" name="Rectangular Callout 9"/>
          <p:cNvSpPr/>
          <p:nvPr/>
        </p:nvSpPr>
        <p:spPr>
          <a:xfrm>
            <a:off x="6400800" y="152400"/>
            <a:ext cx="1828800" cy="457200"/>
          </a:xfrm>
          <a:prstGeom prst="wedgeRectCallout">
            <a:avLst>
              <a:gd name="adj1" fmla="val -58306"/>
              <a:gd name="adj2" fmla="val 101388"/>
            </a:avLst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smtClean="0"/>
              <a:t>CornerTopRight.svg</a:t>
            </a:r>
            <a:endParaRPr lang="en-US" sz="800" dirty="0"/>
          </a:p>
        </p:txBody>
      </p:sp>
      <p:sp>
        <p:nvSpPr>
          <p:cNvPr id="11" name="Rectangular Callout 10"/>
          <p:cNvSpPr/>
          <p:nvPr/>
        </p:nvSpPr>
        <p:spPr>
          <a:xfrm>
            <a:off x="6705600" y="914400"/>
            <a:ext cx="1676400" cy="228600"/>
          </a:xfrm>
          <a:prstGeom prst="wedgeRectCallout">
            <a:avLst>
              <a:gd name="adj1" fmla="val -78854"/>
              <a:gd name="adj2" fmla="val -18056"/>
            </a:avLst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smtClean="0"/>
              <a:t>1motifRight.svg</a:t>
            </a:r>
            <a:endParaRPr lang="en-US" sz="800" dirty="0"/>
          </a:p>
        </p:txBody>
      </p:sp>
      <p:sp>
        <p:nvSpPr>
          <p:cNvPr id="12" name="Rectangular Callout 11"/>
          <p:cNvSpPr/>
          <p:nvPr/>
        </p:nvSpPr>
        <p:spPr>
          <a:xfrm>
            <a:off x="6400800" y="1295400"/>
            <a:ext cx="1828800" cy="228600"/>
          </a:xfrm>
          <a:prstGeom prst="wedgeRectCallout">
            <a:avLst>
              <a:gd name="adj1" fmla="val -59347"/>
              <a:gd name="adj2" fmla="val -109723"/>
            </a:avLst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smtClean="0"/>
              <a:t>pttrnRight.svg</a:t>
            </a:r>
            <a:endParaRPr lang="en-US" sz="800" dirty="0"/>
          </a:p>
        </p:txBody>
      </p:sp>
      <p:sp>
        <p:nvSpPr>
          <p:cNvPr id="13" name="Rectangular Callout 12"/>
          <p:cNvSpPr/>
          <p:nvPr/>
        </p:nvSpPr>
        <p:spPr>
          <a:xfrm>
            <a:off x="2819400" y="76200"/>
            <a:ext cx="914400" cy="228600"/>
          </a:xfrm>
          <a:prstGeom prst="wedgeRectCallout">
            <a:avLst>
              <a:gd name="adj1" fmla="val -33462"/>
              <a:gd name="adj2" fmla="val 295833"/>
            </a:avLst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smtClean="0"/>
              <a:t>1motifTop.svg</a:t>
            </a:r>
            <a:endParaRPr lang="en-US" sz="800" dirty="0"/>
          </a:p>
        </p:txBody>
      </p:sp>
      <p:sp>
        <p:nvSpPr>
          <p:cNvPr id="14" name="Rectangular Callout 13"/>
          <p:cNvSpPr/>
          <p:nvPr/>
        </p:nvSpPr>
        <p:spPr>
          <a:xfrm>
            <a:off x="3505200" y="457200"/>
            <a:ext cx="914400" cy="228600"/>
          </a:xfrm>
          <a:prstGeom prst="wedgeRectCallout">
            <a:avLst>
              <a:gd name="adj1" fmla="val -68028"/>
              <a:gd name="adj2" fmla="val 123610"/>
            </a:avLst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smtClean="0"/>
              <a:t>pttrnTop.svg</a:t>
            </a:r>
            <a:endParaRPr lang="en-US" sz="800" dirty="0"/>
          </a:p>
        </p:txBody>
      </p:sp>
      <p:sp>
        <p:nvSpPr>
          <p:cNvPr id="17" name="Rectangular Callout 16"/>
          <p:cNvSpPr/>
          <p:nvPr/>
        </p:nvSpPr>
        <p:spPr>
          <a:xfrm>
            <a:off x="381000" y="6172200"/>
            <a:ext cx="1828800" cy="457200"/>
          </a:xfrm>
          <a:prstGeom prst="wedgeRectCallout">
            <a:avLst>
              <a:gd name="adj1" fmla="val 84750"/>
              <a:gd name="adj2" fmla="val -81250"/>
            </a:avLst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smtClean="0"/>
              <a:t>CornerBottomLeft.svg</a:t>
            </a:r>
            <a:endParaRPr lang="en-US" sz="800" dirty="0"/>
          </a:p>
        </p:txBody>
      </p:sp>
      <p:sp>
        <p:nvSpPr>
          <p:cNvPr id="18" name="Rectangular Callout 17"/>
          <p:cNvSpPr/>
          <p:nvPr/>
        </p:nvSpPr>
        <p:spPr>
          <a:xfrm>
            <a:off x="6553200" y="6172200"/>
            <a:ext cx="1828800" cy="457200"/>
          </a:xfrm>
          <a:prstGeom prst="wedgeRectCallout">
            <a:avLst>
              <a:gd name="adj1" fmla="val -68202"/>
              <a:gd name="adj2" fmla="val -77779"/>
            </a:avLst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smtClean="0"/>
              <a:t>CornerBottomRight.svg</a:t>
            </a:r>
            <a:endParaRPr lang="en-US" sz="800" dirty="0"/>
          </a:p>
        </p:txBody>
      </p:sp>
      <p:sp>
        <p:nvSpPr>
          <p:cNvPr id="19" name="Rectangular Callout 18"/>
          <p:cNvSpPr/>
          <p:nvPr/>
        </p:nvSpPr>
        <p:spPr>
          <a:xfrm>
            <a:off x="2362200" y="6477000"/>
            <a:ext cx="990600" cy="228600"/>
          </a:xfrm>
          <a:prstGeom prst="wedgeRectCallout">
            <a:avLst>
              <a:gd name="adj1" fmla="val 9070"/>
              <a:gd name="adj2" fmla="val -235001"/>
            </a:avLst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smtClean="0"/>
              <a:t>1motifBottom.svg</a:t>
            </a:r>
            <a:endParaRPr lang="en-US" sz="800" dirty="0"/>
          </a:p>
        </p:txBody>
      </p:sp>
      <p:sp>
        <p:nvSpPr>
          <p:cNvPr id="20" name="Rectangular Callout 19"/>
          <p:cNvSpPr/>
          <p:nvPr/>
        </p:nvSpPr>
        <p:spPr>
          <a:xfrm>
            <a:off x="3505200" y="6324600"/>
            <a:ext cx="914400" cy="228600"/>
          </a:xfrm>
          <a:prstGeom prst="wedgeRectCallout">
            <a:avLst>
              <a:gd name="adj1" fmla="val -96153"/>
              <a:gd name="adj2" fmla="val -168057"/>
            </a:avLst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smtClean="0"/>
              <a:t>pttrnBottom.svg</a:t>
            </a:r>
            <a:endParaRPr lang="en-US" sz="800" dirty="0"/>
          </a:p>
        </p:txBody>
      </p:sp>
      <p:sp>
        <p:nvSpPr>
          <p:cNvPr id="21" name="Rectangular Callout 20"/>
          <p:cNvSpPr/>
          <p:nvPr/>
        </p:nvSpPr>
        <p:spPr>
          <a:xfrm>
            <a:off x="6477000" y="2819400"/>
            <a:ext cx="1828800" cy="228600"/>
          </a:xfrm>
          <a:prstGeom prst="wedgeRectCallout">
            <a:avLst>
              <a:gd name="adj1" fmla="val -59347"/>
              <a:gd name="adj2" fmla="val -109723"/>
            </a:avLst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err="1" smtClean="0"/>
              <a:t>GreenBorderColor</a:t>
            </a:r>
            <a:r>
              <a:rPr lang="en-US" sz="800" dirty="0" smtClean="0"/>
              <a:t>: #949a40;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Imageologist</dc:creator>
  <cp:lastModifiedBy>Imageologist</cp:lastModifiedBy>
  <cp:revision>6</cp:revision>
  <dcterms:created xsi:type="dcterms:W3CDTF">2014-04-08T21:37:47Z</dcterms:created>
  <dcterms:modified xsi:type="dcterms:W3CDTF">2014-04-08T21:58:05Z</dcterms:modified>
</cp:coreProperties>
</file>