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5" r:id="rId8"/>
    <p:sldId id="264" r:id="rId9"/>
    <p:sldId id="262" r:id="rId10"/>
    <p:sldId id="259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EB428-B845-4DD7-BF02-A98C36BFDFA1}" v="4" dt="2025-04-12T09:15:06.1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39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96100" y="3233703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5" y="1083930"/>
                </a:moveTo>
                <a:lnTo>
                  <a:pt x="0" y="0"/>
                </a:lnTo>
                <a:lnTo>
                  <a:pt x="1084235" y="0"/>
                </a:lnTo>
                <a:lnTo>
                  <a:pt x="1084235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7303" y="-13334"/>
            <a:ext cx="2026920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0825" y="35295"/>
            <a:ext cx="1687195" cy="46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zy-tapioca-bd0d31.netlify.app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758751"/>
            <a:ext cx="8024495" cy="6097905"/>
            <a:chOff x="1" y="758751"/>
            <a:chExt cx="8024495" cy="6097905"/>
          </a:xfrm>
        </p:grpSpPr>
        <p:sp>
          <p:nvSpPr>
            <p:cNvPr id="3" name="object 3"/>
            <p:cNvSpPr/>
            <p:nvPr/>
          </p:nvSpPr>
          <p:spPr>
            <a:xfrm>
              <a:off x="1" y="758751"/>
              <a:ext cx="3074035" cy="4098290"/>
            </a:xfrm>
            <a:custGeom>
              <a:avLst/>
              <a:gdLst/>
              <a:ahLst/>
              <a:cxnLst/>
              <a:rect l="l" t="t" r="r" b="b"/>
              <a:pathLst>
                <a:path w="3074035" h="4098290">
                  <a:moveTo>
                    <a:pt x="2047972" y="4098227"/>
                  </a:moveTo>
                  <a:lnTo>
                    <a:pt x="0" y="2050831"/>
                  </a:lnTo>
                  <a:lnTo>
                    <a:pt x="0" y="0"/>
                  </a:lnTo>
                  <a:lnTo>
                    <a:pt x="3073677" y="3072811"/>
                  </a:lnTo>
                  <a:lnTo>
                    <a:pt x="2047972" y="4098227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" y="4862132"/>
              <a:ext cx="1995170" cy="1994535"/>
            </a:xfrm>
            <a:custGeom>
              <a:avLst/>
              <a:gdLst/>
              <a:ahLst/>
              <a:cxnLst/>
              <a:rect l="l" t="t" r="r" b="b"/>
              <a:pathLst>
                <a:path w="1995170" h="1994534">
                  <a:moveTo>
                    <a:pt x="1994711" y="1994149"/>
                  </a:moveTo>
                  <a:lnTo>
                    <a:pt x="0" y="1994149"/>
                  </a:lnTo>
                  <a:lnTo>
                    <a:pt x="0" y="0"/>
                  </a:lnTo>
                  <a:lnTo>
                    <a:pt x="1994711" y="1994149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97798" y="4856979"/>
              <a:ext cx="4001770" cy="1999614"/>
            </a:xfrm>
            <a:custGeom>
              <a:avLst/>
              <a:gdLst/>
              <a:ahLst/>
              <a:cxnLst/>
              <a:rect l="l" t="t" r="r" b="b"/>
              <a:pathLst>
                <a:path w="4001770" h="1999615">
                  <a:moveTo>
                    <a:pt x="4001450" y="1999302"/>
                  </a:moveTo>
                  <a:lnTo>
                    <a:pt x="0" y="1999302"/>
                  </a:lnTo>
                  <a:lnTo>
                    <a:pt x="2001584" y="0"/>
                  </a:lnTo>
                  <a:lnTo>
                    <a:pt x="4001450" y="199930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8454" y="5591073"/>
              <a:ext cx="2255778" cy="38101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400" y="533400"/>
            <a:ext cx="58489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745" marR="5080" indent="-995680" algn="ctr">
              <a:lnSpc>
                <a:spcPct val="100000"/>
              </a:lnSpc>
              <a:spcBef>
                <a:spcPts val="100"/>
              </a:spcBef>
            </a:pPr>
            <a:r>
              <a:rPr lang="en-IN" sz="4400" spc="-275"/>
              <a:t>AI HACKDAY -2025</a:t>
            </a:r>
            <a:endParaRPr sz="4400" dirty="0"/>
          </a:p>
        </p:txBody>
      </p:sp>
      <p:sp>
        <p:nvSpPr>
          <p:cNvPr id="8" name="object 8"/>
          <p:cNvSpPr txBox="1"/>
          <p:nvPr/>
        </p:nvSpPr>
        <p:spPr>
          <a:xfrm>
            <a:off x="3657600" y="1219200"/>
            <a:ext cx="8002905" cy="4259499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247015">
              <a:lnSpc>
                <a:spcPts val="1730"/>
              </a:lnSpc>
              <a:spcBef>
                <a:spcPts val="315"/>
              </a:spcBef>
            </a:pPr>
            <a:endParaRPr sz="1600" dirty="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1600" dirty="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730"/>
              </a:lnSpc>
            </a:pPr>
            <a:r>
              <a:rPr sz="1600" spc="-1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1600" spc="-5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Statement</a:t>
            </a:r>
            <a:r>
              <a:rPr sz="1600" spc="-4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2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Title:</a:t>
            </a:r>
            <a:r>
              <a:rPr lang="en-US" sz="1600" spc="-2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600" b="1" dirty="0"/>
              <a:t>Design an AI tool that helps rural students access local job market trends and provides career guidance aligned with regional industries.</a:t>
            </a:r>
            <a:r>
              <a:rPr sz="1600" b="1" spc="-5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endParaRPr sz="1600" b="1" dirty="0">
              <a:latin typeface="Tahoma" panose="020B0604030504040204"/>
              <a:cs typeface="Tahoma" panose="020B0604030504040204"/>
            </a:endParaRPr>
          </a:p>
          <a:p>
            <a:pPr marL="12700" marR="3045460">
              <a:lnSpc>
                <a:spcPts val="4460"/>
              </a:lnSpc>
              <a:spcBef>
                <a:spcPts val="540"/>
              </a:spcBef>
            </a:pPr>
            <a:r>
              <a:rPr sz="1600" spc="-6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600" spc="-6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spc="-12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600" spc="-120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CODE SCULPTORS</a:t>
            </a:r>
            <a:endParaRPr lang="en-IN" sz="1600" spc="-20" dirty="0">
              <a:solidFill>
                <a:schemeClr val="tx2"/>
              </a:solidFill>
              <a:latin typeface="Tahoma" panose="020B0604030504040204"/>
              <a:cs typeface="Tahoma" panose="020B0604030504040204"/>
            </a:endParaRPr>
          </a:p>
          <a:p>
            <a:pPr marL="12700" marR="3045460">
              <a:lnSpc>
                <a:spcPts val="4460"/>
              </a:lnSpc>
              <a:spcBef>
                <a:spcPts val="540"/>
              </a:spcBef>
            </a:pPr>
            <a:r>
              <a:rPr lang="en-IN" sz="1600" spc="-6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lang="en-IN" sz="1600" spc="-6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Leader</a:t>
            </a:r>
            <a:r>
              <a:rPr lang="en-IN" sz="1600" spc="-10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lang="en-IN" sz="1600" spc="-8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85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M.BHUVAN</a:t>
            </a:r>
            <a:r>
              <a:rPr lang="en-IN" sz="1600" spc="-80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600" spc="-50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 </a:t>
            </a:r>
          </a:p>
          <a:p>
            <a:pPr marL="12700" marR="3045460">
              <a:lnSpc>
                <a:spcPts val="4460"/>
              </a:lnSpc>
              <a:spcBef>
                <a:spcPts val="540"/>
              </a:spcBef>
            </a:pPr>
            <a:r>
              <a:rPr sz="1600" spc="-1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Institute</a:t>
            </a:r>
            <a:r>
              <a:rPr sz="1600" spc="-6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Code</a:t>
            </a:r>
            <a:r>
              <a:rPr lang="en-IN" altLang="" sz="16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spc="-1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lang="en-US" sz="1600" spc="-10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Q9</a:t>
            </a:r>
            <a:endParaRPr sz="1600" dirty="0">
              <a:solidFill>
                <a:schemeClr val="tx2"/>
              </a:solidFill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Institute</a:t>
            </a:r>
            <a:r>
              <a:rPr sz="1600" spc="-7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spc="-7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600" spc="-75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MALLA REDDY COLLEGE OF ENGINEERING(MRCE)</a:t>
            </a:r>
            <a:endParaRPr sz="1600" dirty="0">
              <a:solidFill>
                <a:schemeClr val="tx2"/>
              </a:solidFill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6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endParaRPr sz="16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870039" y="936"/>
            <a:ext cx="3322320" cy="3321050"/>
            <a:chOff x="8870039" y="936"/>
            <a:chExt cx="3322320" cy="3321050"/>
          </a:xfrm>
        </p:grpSpPr>
        <p:sp>
          <p:nvSpPr>
            <p:cNvPr id="4" name="object 4"/>
            <p:cNvSpPr/>
            <p:nvPr/>
          </p:nvSpPr>
          <p:spPr>
            <a:xfrm>
              <a:off x="10519530" y="1090922"/>
              <a:ext cx="1672589" cy="2231390"/>
            </a:xfrm>
            <a:custGeom>
              <a:avLst/>
              <a:gdLst/>
              <a:ahLst/>
              <a:cxnLst/>
              <a:rect l="l" t="t" r="r" b="b"/>
              <a:pathLst>
                <a:path w="1672590" h="2231390">
                  <a:moveTo>
                    <a:pt x="1672469" y="2231038"/>
                  </a:moveTo>
                  <a:lnTo>
                    <a:pt x="0" y="559039"/>
                  </a:lnTo>
                  <a:lnTo>
                    <a:pt x="559196" y="0"/>
                  </a:lnTo>
                  <a:lnTo>
                    <a:pt x="1672469" y="1112959"/>
                  </a:lnTo>
                  <a:lnTo>
                    <a:pt x="1672469" y="223103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07765" y="936"/>
              <a:ext cx="1084580" cy="1083945"/>
            </a:xfrm>
            <a:custGeom>
              <a:avLst/>
              <a:gdLst/>
              <a:ahLst/>
              <a:cxnLst/>
              <a:rect l="l" t="t" r="r" b="b"/>
              <a:pathLst>
                <a:path w="1084579" h="1083945">
                  <a:moveTo>
                    <a:pt x="1084235" y="1083930"/>
                  </a:moveTo>
                  <a:lnTo>
                    <a:pt x="0" y="0"/>
                  </a:lnTo>
                  <a:lnTo>
                    <a:pt x="1084235" y="0"/>
                  </a:lnTo>
                  <a:lnTo>
                    <a:pt x="1084235" y="1083930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0039" y="936"/>
              <a:ext cx="2181860" cy="1090295"/>
            </a:xfrm>
            <a:custGeom>
              <a:avLst/>
              <a:gdLst/>
              <a:ahLst/>
              <a:cxnLst/>
              <a:rect l="l" t="t" r="r" b="b"/>
              <a:pathLst>
                <a:path w="2181859" h="1090295">
                  <a:moveTo>
                    <a:pt x="1090293" y="1089986"/>
                  </a:moveTo>
                  <a:lnTo>
                    <a:pt x="0" y="0"/>
                  </a:lnTo>
                  <a:lnTo>
                    <a:pt x="2181523" y="0"/>
                  </a:lnTo>
                  <a:lnTo>
                    <a:pt x="1090293" y="1089986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23" y="797725"/>
            <a:ext cx="528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Team</a:t>
            </a:r>
            <a:r>
              <a:rPr sz="4400" spc="-105" dirty="0"/>
              <a:t> </a:t>
            </a:r>
            <a:r>
              <a:rPr sz="4400" spc="-204" dirty="0"/>
              <a:t>Member</a:t>
            </a:r>
            <a:r>
              <a:rPr sz="4400" spc="-105" dirty="0"/>
              <a:t> </a:t>
            </a:r>
            <a:r>
              <a:rPr sz="4400" spc="-170" dirty="0"/>
              <a:t>Details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037048" y="2066772"/>
            <a:ext cx="4754152" cy="2278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200" b="1" spc="-6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2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Leader</a:t>
            </a:r>
            <a:r>
              <a:rPr sz="1200" b="1" spc="-6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6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Name: </a:t>
            </a:r>
            <a:r>
              <a:rPr lang="en-IN" sz="1200" b="1" spc="-65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M.BHUVAN</a:t>
            </a:r>
            <a:endParaRPr sz="1200" dirty="0">
              <a:solidFill>
                <a:schemeClr val="tx2"/>
              </a:solidFill>
              <a:latin typeface="Tahoma" panose="020B0604030504040204"/>
              <a:cs typeface="Tahoma" panose="020B0604030504040204"/>
            </a:endParaRPr>
          </a:p>
          <a:p>
            <a:pPr marL="12700" marR="661035">
              <a:lnSpc>
                <a:spcPct val="159000"/>
              </a:lnSpc>
              <a:tabLst>
                <a:tab pos="1840230" algn="l"/>
              </a:tabLst>
            </a:pPr>
            <a:r>
              <a:rPr sz="1200" spc="50" dirty="0">
                <a:latin typeface="Tahoma" panose="020B0604030504040204"/>
                <a:cs typeface="Tahoma" panose="020B0604030504040204"/>
              </a:rPr>
              <a:t>Branch</a:t>
            </a:r>
            <a:r>
              <a:rPr sz="1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180" dirty="0">
                <a:latin typeface="Tahoma" panose="020B0604030504040204"/>
                <a:cs typeface="Tahoma" panose="020B0604030504040204"/>
              </a:rPr>
              <a:t>:</a:t>
            </a:r>
            <a:r>
              <a:rPr sz="1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14" dirty="0">
                <a:latin typeface="Tahoma" panose="020B0604030504040204"/>
                <a:cs typeface="Tahoma" panose="020B0604030504040204"/>
              </a:rPr>
              <a:t>CSE</a:t>
            </a:r>
            <a:endParaRPr sz="1200" spc="-114" dirty="0">
              <a:latin typeface="Tahoma" panose="020B0604030504040204"/>
              <a:cs typeface="Tahoma" panose="020B0604030504040204"/>
            </a:endParaRPr>
          </a:p>
          <a:p>
            <a:pPr marL="12700" marR="661035">
              <a:lnSpc>
                <a:spcPct val="159000"/>
              </a:lnSpc>
              <a:tabLst>
                <a:tab pos="1840230" algn="l"/>
              </a:tabLst>
            </a:pPr>
            <a:r>
              <a:rPr sz="1200" b="1" spc="-5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200" b="1" spc="-7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1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Member</a:t>
            </a:r>
            <a:r>
              <a:rPr sz="1200" b="1" spc="-6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16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200" b="1" spc="-6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6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200" b="1" spc="-6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spc="-60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BAGGI RISHIKA</a:t>
            </a:r>
            <a:endParaRPr sz="1200" b="1" spc="-60" dirty="0">
              <a:solidFill>
                <a:schemeClr val="tx2"/>
              </a:solidFill>
              <a:latin typeface="Tahoma" panose="020B0604030504040204"/>
              <a:cs typeface="Tahoma" panose="020B0604030504040204"/>
            </a:endParaRPr>
          </a:p>
          <a:p>
            <a:pPr marL="12700" marR="661035">
              <a:lnSpc>
                <a:spcPct val="159000"/>
              </a:lnSpc>
              <a:tabLst>
                <a:tab pos="1840230" algn="l"/>
              </a:tabLst>
            </a:pPr>
            <a:r>
              <a:rPr sz="1200" spc="50" dirty="0">
                <a:latin typeface="Tahoma" panose="020B0604030504040204"/>
                <a:cs typeface="Tahoma" panose="020B0604030504040204"/>
              </a:rPr>
              <a:t>Branch</a:t>
            </a:r>
            <a:r>
              <a:rPr sz="1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180" dirty="0">
                <a:latin typeface="Tahoma" panose="020B0604030504040204"/>
                <a:cs typeface="Tahoma" panose="020B0604030504040204"/>
              </a:rPr>
              <a:t>:</a:t>
            </a:r>
            <a:r>
              <a:rPr sz="1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14" dirty="0">
                <a:latin typeface="Tahoma" panose="020B0604030504040204"/>
                <a:cs typeface="Tahoma" panose="020B0604030504040204"/>
              </a:rPr>
              <a:t>CSE</a:t>
            </a:r>
            <a:endParaRPr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b="1" spc="-5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200" b="1" spc="-8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1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Member</a:t>
            </a:r>
            <a:r>
              <a:rPr sz="1200" b="1" spc="-8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200" b="1" spc="-8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200" b="1" spc="-6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200" b="1" spc="-8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spc="-140" dirty="0">
                <a:solidFill>
                  <a:schemeClr val="tx2"/>
                </a:solidFill>
                <a:latin typeface="Tahoma" panose="020B0604030504040204"/>
                <a:cs typeface="Tahoma" panose="020B0604030504040204"/>
              </a:rPr>
              <a:t>MD ASHRAF</a:t>
            </a:r>
            <a:endParaRPr sz="1200" dirty="0">
              <a:solidFill>
                <a:schemeClr val="tx2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840230" algn="l"/>
              </a:tabLst>
            </a:pPr>
            <a:r>
              <a:rPr sz="1200" spc="50" dirty="0">
                <a:latin typeface="Tahoma" panose="020B0604030504040204"/>
                <a:cs typeface="Tahoma" panose="020B0604030504040204"/>
              </a:rPr>
              <a:t>Branch</a:t>
            </a:r>
            <a:r>
              <a:rPr sz="1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180" dirty="0">
                <a:latin typeface="Tahoma" panose="020B0604030504040204"/>
                <a:cs typeface="Tahoma" panose="020B0604030504040204"/>
              </a:rPr>
              <a:t>:</a:t>
            </a:r>
            <a:r>
              <a:rPr sz="12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14" dirty="0">
                <a:latin typeface="Tahoma" panose="020B0604030504040204"/>
                <a:cs typeface="Tahoma" panose="020B0604030504040204"/>
              </a:rPr>
              <a:t>CSE</a:t>
            </a:r>
            <a:r>
              <a:rPr sz="1200" dirty="0">
                <a:latin typeface="Tahoma" panose="020B0604030504040204"/>
                <a:cs typeface="Tahoma" panose="020B0604030504040204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1200" dirty="0">
                <a:latin typeface="Tahoma" panose="020B0604030504040204"/>
                <a:cs typeface="Tahoma" panose="020B0604030504040204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12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6192" y="2389479"/>
            <a:ext cx="60515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 panose="020B0604030504040204"/>
                <a:cs typeface="Tahoma" panose="020B0604030504040204"/>
              </a:rPr>
              <a:t>Year</a:t>
            </a:r>
            <a:r>
              <a:rPr sz="12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1200" dirty="0">
                <a:latin typeface="Tahoma" panose="020B0604030504040204"/>
                <a:cs typeface="Tahoma" panose="020B0604030504040204"/>
              </a:rPr>
              <a:t>: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II</a:t>
            </a:r>
            <a:r>
              <a:rPr sz="1200" spc="55" dirty="0">
                <a:latin typeface="Tahoma" panose="020B0604030504040204"/>
                <a:cs typeface="Tahoma" panose="020B0604030504040204"/>
              </a:rPr>
              <a:t> 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8092" y="2895828"/>
            <a:ext cx="60515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 panose="020B0604030504040204"/>
                <a:cs typeface="Tahoma" panose="020B0604030504040204"/>
              </a:rPr>
              <a:t>Year</a:t>
            </a:r>
            <a:r>
              <a:rPr sz="12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1200" dirty="0">
                <a:latin typeface="Tahoma" panose="020B0604030504040204"/>
                <a:cs typeface="Tahoma" panose="020B0604030504040204"/>
              </a:rPr>
              <a:t>: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II</a:t>
            </a:r>
            <a:r>
              <a:rPr sz="1200" spc="55" dirty="0">
                <a:latin typeface="Tahoma" panose="020B0604030504040204"/>
                <a:cs typeface="Tahoma" panose="020B0604030504040204"/>
              </a:rPr>
              <a:t> 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8000" y="3536950"/>
            <a:ext cx="60515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 panose="020B0604030504040204"/>
                <a:cs typeface="Tahoma" panose="020B0604030504040204"/>
              </a:rPr>
              <a:t>Year</a:t>
            </a:r>
            <a:r>
              <a:rPr sz="12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1200" dirty="0">
                <a:latin typeface="Tahoma" panose="020B0604030504040204"/>
                <a:cs typeface="Tahoma" panose="020B0604030504040204"/>
              </a:rPr>
              <a:t>: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II</a:t>
            </a:r>
            <a:r>
              <a:rPr sz="1200" spc="55" dirty="0">
                <a:latin typeface="Tahoma" panose="020B0604030504040204"/>
                <a:cs typeface="Tahoma" panose="020B0604030504040204"/>
              </a:rPr>
              <a:t> 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4523" y="370268"/>
            <a:ext cx="3945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Arial" panose="020B0604020202020204"/>
                <a:cs typeface="Arial" panose="020B0604020202020204"/>
              </a:rPr>
              <a:t>Idea</a:t>
            </a:r>
            <a:r>
              <a:rPr lang="en-US" sz="3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114" dirty="0">
                <a:latin typeface="Arial" panose="020B0604020202020204"/>
                <a:cs typeface="Arial" panose="020B0604020202020204"/>
              </a:rPr>
              <a:t>Details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829" y="1210243"/>
            <a:ext cx="4455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Describe</a:t>
            </a:r>
            <a:r>
              <a:rPr sz="1800" spc="4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6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your</a:t>
            </a:r>
            <a:r>
              <a:rPr sz="1800" spc="4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I</a:t>
            </a:r>
            <a:r>
              <a:rPr sz="180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dea/Prototype</a:t>
            </a:r>
            <a:r>
              <a:rPr sz="1800" spc="45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spc="-1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here:</a:t>
            </a:r>
            <a:endParaRPr sz="18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510" y="1651000"/>
            <a:ext cx="9537065" cy="1960152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/>
              <a:t>A user-friendly platform combining job market trends and career guidance.</a:t>
            </a:r>
          </a:p>
          <a:p>
            <a:pPr>
              <a:buFont typeface="Wingdings" pitchFamily="2" charset="2"/>
              <a:buChar char="Ø"/>
            </a:pP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AI-powered tools for personalized career insights.</a:t>
            </a:r>
          </a:p>
          <a:p>
            <a:pPr>
              <a:buFont typeface="Wingdings" pitchFamily="2" charset="2"/>
              <a:buChar char="Ø"/>
            </a:pP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Integration with local employers for job postings and internships.</a:t>
            </a:r>
          </a:p>
          <a:p>
            <a:pPr>
              <a:buFont typeface="Wingdings" pitchFamily="2" charset="2"/>
              <a:buChar char="Ø"/>
            </a:pP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Multilingual support to ensure inclusivity and reach.</a:t>
            </a:r>
          </a:p>
          <a:p>
            <a:pPr>
              <a:buFont typeface="Wingdings" pitchFamily="2" charset="2"/>
              <a:buChar char="Ø"/>
            </a:pPr>
            <a:endParaRPr lang="en-US" sz="1400" dirty="0"/>
          </a:p>
          <a:p>
            <a:pPr>
              <a:buFont typeface="Wingdings" pitchFamily="2" charset="2"/>
              <a:buChar char="Ø"/>
            </a:pPr>
            <a:r>
              <a:rPr lang="en-US" sz="1400" dirty="0"/>
              <a:t>Website design for accessibility in low-resource settings.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855" y="106045"/>
            <a:ext cx="930274" cy="930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637BB8-54A9-2906-3589-F44A53C9DF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042" y="3107343"/>
            <a:ext cx="6705600" cy="352740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D565DB-656F-BF46-BC28-68E70494F4B5}"/>
              </a:ext>
            </a:extLst>
          </p:cNvPr>
          <p:cNvSpPr/>
          <p:nvPr/>
        </p:nvSpPr>
        <p:spPr>
          <a:xfrm>
            <a:off x="1066800" y="3913168"/>
            <a:ext cx="2895600" cy="906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>
                <a:solidFill>
                  <a:schemeClr val="tx1"/>
                </a:solidFill>
              </a:rPr>
              <a:t>WEBSITE: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https</a:t>
            </a:r>
            <a:r>
              <a:rPr lang="en-US" dirty="0">
                <a:solidFill>
                  <a:schemeClr val="tx1"/>
                </a:solidFill>
                <a:hlinkClick r:id="rId5"/>
              </a:rPr>
              <a:t>://cozy-tapioca-bd0d31.netlify.app/ - 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029200" y="152135"/>
            <a:ext cx="16871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25" dirty="0"/>
              <a:t>Flow</a:t>
            </a:r>
            <a:r>
              <a:rPr spc="-45" dirty="0"/>
              <a:t> </a:t>
            </a:r>
            <a:r>
              <a:rPr spc="-135" dirty="0"/>
              <a:t>Chart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717" y="152400"/>
            <a:ext cx="499864" cy="5466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6685" y="3478283"/>
            <a:ext cx="786544" cy="29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065B9C-87E2-2CA1-0691-28ADE89179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90" y="770276"/>
            <a:ext cx="4299910" cy="5811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9101" y="1752484"/>
            <a:ext cx="585167" cy="58516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28608" y="838387"/>
            <a:ext cx="5610225" cy="866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8735">
              <a:lnSpc>
                <a:spcPct val="100000"/>
              </a:lnSpc>
              <a:spcBef>
                <a:spcPts val="180"/>
              </a:spcBef>
            </a:pPr>
            <a:r>
              <a:rPr sz="3200" b="1" spc="-280" dirty="0">
                <a:latin typeface="Arial" panose="020B0604020202020204"/>
                <a:cs typeface="Arial" panose="020B0604020202020204"/>
              </a:rPr>
              <a:t>Technology</a:t>
            </a:r>
            <a:r>
              <a:rPr sz="32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130" dirty="0">
                <a:latin typeface="Arial" panose="020B0604020202020204"/>
                <a:cs typeface="Arial" panose="020B0604020202020204"/>
              </a:rPr>
              <a:t>Stack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5730" algn="ctr">
              <a:lnSpc>
                <a:spcPct val="100000"/>
              </a:lnSpc>
              <a:spcBef>
                <a:spcPts val="1475"/>
              </a:spcBef>
            </a:pPr>
            <a:r>
              <a:rPr sz="1200" spc="-10" dirty="0">
                <a:latin typeface="Tahoma" panose="020B0604030504040204"/>
                <a:cs typeface="Tahoma" panose="020B0604030504040204"/>
              </a:rPr>
              <a:t>Application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2787" y="2629722"/>
            <a:ext cx="572769" cy="57276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819400" y="3734054"/>
            <a:ext cx="12319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14" dirty="0">
                <a:latin typeface="Tahoma" panose="020B0604030504040204"/>
                <a:cs typeface="Tahoma" panose="020B0604030504040204"/>
              </a:rPr>
              <a:t>Front End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17820" y="3716479"/>
            <a:ext cx="678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Database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77816" y="3734307"/>
            <a:ext cx="49149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latin typeface="Arial MT"/>
                <a:cs typeface="Arial MT"/>
              </a:rPr>
              <a:t>Mongo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latin typeface="Arial MT"/>
                <a:cs typeface="Arial MT"/>
              </a:rPr>
              <a:t>DB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542006" y="3657853"/>
            <a:ext cx="762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latin typeface="Arial MT"/>
                <a:cs typeface="Arial MT"/>
              </a:rPr>
              <a:t>Backend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07930" y="3657853"/>
            <a:ext cx="609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10" dirty="0">
                <a:latin typeface="Arial MT"/>
                <a:cs typeface="Arial MT"/>
              </a:rPr>
              <a:t>Node JS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33C5EA-E33F-938E-5383-510A63FB27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365" y="2478087"/>
            <a:ext cx="1943970" cy="87603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5FA40A4-381A-8A14-76F5-E2421979BC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479" y="1994065"/>
            <a:ext cx="1698543" cy="169854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48BC3AE-A40C-83F3-2872-6FBDC3D44F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72" y="2519281"/>
            <a:ext cx="879816" cy="879816"/>
          </a:xfrm>
          <a:prstGeom prst="rect">
            <a:avLst/>
          </a:prstGeom>
        </p:spPr>
      </p:pic>
      <p:pic>
        <p:nvPicPr>
          <p:cNvPr id="46" name="object 32">
            <a:extLst>
              <a:ext uri="{FF2B5EF4-FFF2-40B4-BE49-F238E27FC236}">
                <a16:creationId xmlns:a16="http://schemas.microsoft.com/office/drawing/2014/main" id="{5610102B-8AF8-6E4E-88DD-F896E19B94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6587" y="2619826"/>
            <a:ext cx="572769" cy="572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C740A7-E1E9-AAB7-4FBF-DCA81C31AE70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79670" y="2526141"/>
            <a:ext cx="902859" cy="902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EB59A4-D6F7-C2E8-01F0-C5A8A6E61FB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06" y="2482475"/>
            <a:ext cx="878000" cy="87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4051" y="4386357"/>
            <a:ext cx="3338536" cy="1869580"/>
          </a:xfrm>
          <a:prstGeom prst="rect">
            <a:avLst/>
          </a:prstGeom>
        </p:spPr>
      </p:pic>
      <p:sp>
        <p:nvSpPr>
          <p:cNvPr id="26" name="object 34"/>
          <p:cNvSpPr txBox="1"/>
          <p:nvPr/>
        </p:nvSpPr>
        <p:spPr>
          <a:xfrm>
            <a:off x="4038600" y="5791461"/>
            <a:ext cx="169846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2000" spc="-114" dirty="0">
                <a:latin typeface="Tahoma" panose="020B0604030504040204"/>
                <a:cs typeface="Tahoma" panose="020B0604030504040204"/>
              </a:rPr>
              <a:t>OPEN AI</a:t>
            </a:r>
            <a:endParaRPr sz="20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344E90-2137-6CA1-336F-24E729B417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547" y="4129287"/>
            <a:ext cx="1798298" cy="1798298"/>
          </a:xfrm>
          <a:prstGeom prst="rect">
            <a:avLst/>
          </a:prstGeom>
        </p:spPr>
      </p:pic>
      <p:sp>
        <p:nvSpPr>
          <p:cNvPr id="14" name="object 34">
            <a:extLst>
              <a:ext uri="{FF2B5EF4-FFF2-40B4-BE49-F238E27FC236}">
                <a16:creationId xmlns:a16="http://schemas.microsoft.com/office/drawing/2014/main" id="{89D5D656-9C03-B89A-E1EB-8E75CD8A3201}"/>
              </a:ext>
            </a:extLst>
          </p:cNvPr>
          <p:cNvSpPr txBox="1"/>
          <p:nvPr/>
        </p:nvSpPr>
        <p:spPr>
          <a:xfrm>
            <a:off x="7984285" y="5644472"/>
            <a:ext cx="12319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IN" sz="1200" spc="-114" dirty="0">
                <a:latin typeface="Tahoma" panose="020B0604030504040204"/>
                <a:cs typeface="Tahoma" panose="020B0604030504040204"/>
              </a:rPr>
              <a:t> GOOGLE AI STUDIO</a:t>
            </a:r>
            <a:endParaRPr sz="1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D4D645-E73D-ECF9-44F2-CF6DE9082AB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91" y="4556859"/>
            <a:ext cx="1717683" cy="1145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75E133-94B7-6057-5243-D3151F2C76E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672" y="4556859"/>
            <a:ext cx="1036320" cy="1036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spc="-505" dirty="0"/>
              <a:t>USECASE</a:t>
            </a:r>
            <a:endParaRPr sz="3950" dirty="0"/>
          </a:p>
        </p:txBody>
      </p:sp>
      <p:sp>
        <p:nvSpPr>
          <p:cNvPr id="3" name="object 3"/>
          <p:cNvSpPr txBox="1"/>
          <p:nvPr/>
        </p:nvSpPr>
        <p:spPr>
          <a:xfrm>
            <a:off x="6934200" y="3276600"/>
            <a:ext cx="3327400" cy="3094949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90"/>
              </a:spcBef>
            </a:pPr>
            <a:r>
              <a:rPr lang="en-IN" sz="4000" b="1" spc="-484" dirty="0">
                <a:latin typeface="Arial" panose="020B0604020202020204"/>
                <a:cs typeface="Arial" panose="020B0604020202020204"/>
              </a:rPr>
              <a:t>DEPENDENCY</a:t>
            </a: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dirty="0"/>
              <a:t>Reliable internet connectivity for rural regions.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1600" dirty="0"/>
              <a:t>Collaboration with local industries and educational institutions.</a:t>
            </a: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90000"/>
              </a:lnSpc>
              <a:buClr>
                <a:schemeClr val="dk1"/>
              </a:buClr>
              <a:buSzPts val="1600"/>
              <a:buFont typeface="Wingdings" pitchFamily="2" charset="2"/>
              <a:buChar char="Ø"/>
            </a:pPr>
            <a:r>
              <a:rPr lang="en-US" sz="1600" dirty="0"/>
              <a:t>Access to up-to-date labor market data and analytics tools.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584200" indent="-571500">
              <a:lnSpc>
                <a:spcPct val="100000"/>
              </a:lnSpc>
              <a:spcBef>
                <a:spcPts val="1790"/>
              </a:spcBef>
              <a:buFont typeface="Arial" panose="020B0604020202020204" pitchFamily="34" charset="0"/>
              <a:buChar char="•"/>
            </a:pPr>
            <a:endParaRPr sz="16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929B4-B4DF-9A6A-4A88-F4BC00EE1A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261" y="990600"/>
            <a:ext cx="558427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4522" y="370268"/>
            <a:ext cx="54748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AI CHATBOTS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855" y="106045"/>
            <a:ext cx="930274" cy="930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F6DDED-1F05-D126-DE47-FB48D9744B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411" y="1139758"/>
            <a:ext cx="6505775" cy="3111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373BD1-9142-9CB8-66F4-2C4C15AB0621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l="11160" t="15669" r="9496" b="2853"/>
          <a:stretch/>
        </p:blipFill>
        <p:spPr>
          <a:xfrm>
            <a:off x="5249411" y="3301953"/>
            <a:ext cx="6830554" cy="3385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4523" y="370268"/>
            <a:ext cx="3945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Market Insights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510" y="1651000"/>
            <a:ext cx="9537065" cy="14984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scans job trends from LinkedIn, Indeed, etc.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data by domain, location, salary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(most in-demand skills per domain)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analysis</a:t>
            </a: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855" y="106045"/>
            <a:ext cx="930274" cy="9302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F6DDED-1F05-D126-DE47-FB48D9744B3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3356676"/>
            <a:ext cx="6505775" cy="3300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4523" y="370268"/>
            <a:ext cx="3945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Job Roles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687" y="1447431"/>
            <a:ext cx="9537065" cy="2606483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AI-recommended job roles: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Jobs→ Software Engineer →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ranges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requirements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demand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mind maps / roadmaps</a:t>
            </a: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855" y="106045"/>
            <a:ext cx="930274" cy="9302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A561C-AD16-15E8-E277-FDF8E6C9983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62600" y="3438818"/>
            <a:ext cx="6505775" cy="3136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" y="3900132"/>
            <a:ext cx="2958465" cy="2959735"/>
            <a:chOff x="833" y="3900132"/>
            <a:chExt cx="2958465" cy="2959735"/>
          </a:xfrm>
        </p:grpSpPr>
        <p:sp>
          <p:nvSpPr>
            <p:cNvPr id="3" name="object 3"/>
            <p:cNvSpPr/>
            <p:nvPr/>
          </p:nvSpPr>
          <p:spPr>
            <a:xfrm>
              <a:off x="970852" y="5368075"/>
              <a:ext cx="1988820" cy="1491615"/>
            </a:xfrm>
            <a:custGeom>
              <a:avLst/>
              <a:gdLst/>
              <a:ahLst/>
              <a:cxnLst/>
              <a:rect l="l" t="t" r="r" b="b"/>
              <a:pathLst>
                <a:path w="1988820" h="1491615">
                  <a:moveTo>
                    <a:pt x="1988373" y="1491282"/>
                  </a:moveTo>
                  <a:lnTo>
                    <a:pt x="993353" y="1491282"/>
                  </a:lnTo>
                  <a:lnTo>
                    <a:pt x="0" y="497649"/>
                  </a:lnTo>
                  <a:lnTo>
                    <a:pt x="497509" y="0"/>
                  </a:lnTo>
                  <a:lnTo>
                    <a:pt x="1988373" y="1491282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3" y="5891566"/>
              <a:ext cx="967740" cy="968375"/>
            </a:xfrm>
            <a:custGeom>
              <a:avLst/>
              <a:gdLst/>
              <a:ahLst/>
              <a:cxnLst/>
              <a:rect l="l" t="t" r="r" b="b"/>
              <a:pathLst>
                <a:path w="967740" h="968375">
                  <a:moveTo>
                    <a:pt x="967519" y="967791"/>
                  </a:moveTo>
                  <a:lnTo>
                    <a:pt x="0" y="967791"/>
                  </a:lnTo>
                  <a:lnTo>
                    <a:pt x="0" y="0"/>
                  </a:lnTo>
                  <a:lnTo>
                    <a:pt x="967519" y="967791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3" y="3900132"/>
              <a:ext cx="970280" cy="1941830"/>
            </a:xfrm>
            <a:custGeom>
              <a:avLst/>
              <a:gdLst/>
              <a:ahLst/>
              <a:cxnLst/>
              <a:rect l="l" t="t" r="r" b="b"/>
              <a:pathLst>
                <a:path w="970280" h="1941829">
                  <a:moveTo>
                    <a:pt x="0" y="1941418"/>
                  </a:moveTo>
                  <a:lnTo>
                    <a:pt x="0" y="0"/>
                  </a:lnTo>
                  <a:lnTo>
                    <a:pt x="970019" y="970292"/>
                  </a:lnTo>
                  <a:lnTo>
                    <a:pt x="0" y="1941418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54522" y="370268"/>
            <a:ext cx="661787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/>
              <a:t>COURSES</a:t>
            </a:r>
            <a:endParaRPr lang="en-US" sz="32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855" y="1896772"/>
            <a:ext cx="9537065" cy="149848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Personalized, data-driven guidance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to millions of users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gap between education and employability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engagement through interactive UI </a:t>
            </a: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855" y="106045"/>
            <a:ext cx="930274" cy="930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46FA7-04B7-61D0-62D5-2A8D3CBC1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85800"/>
            <a:ext cx="5181600" cy="30679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52A615-FE86-42DA-95AE-F55C37B8B9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526" y="3900132"/>
            <a:ext cx="4757760" cy="28103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296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MT</vt:lpstr>
      <vt:lpstr>Calibri</vt:lpstr>
      <vt:lpstr>Noto Sans Symbols</vt:lpstr>
      <vt:lpstr>Tahoma</vt:lpstr>
      <vt:lpstr>Times New Roman</vt:lpstr>
      <vt:lpstr>Wingdings</vt:lpstr>
      <vt:lpstr>Office Theme</vt:lpstr>
      <vt:lpstr>AI HACKDAY -2025</vt:lpstr>
      <vt:lpstr>PowerPoint Presentation</vt:lpstr>
      <vt:lpstr>Flow Chart</vt:lpstr>
      <vt:lpstr>PowerPoint Presentation</vt:lpstr>
      <vt:lpstr>USECASE</vt:lpstr>
      <vt:lpstr>PowerPoint Presentation</vt:lpstr>
      <vt:lpstr>PowerPoint Presentation</vt:lpstr>
      <vt:lpstr>PowerPoint Presentation</vt:lpstr>
      <vt:lpstr>PowerPoint Presentation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BHUVAN MANDALA</dc:creator>
  <cp:lastModifiedBy>ASHRAF MD</cp:lastModifiedBy>
  <cp:revision>32</cp:revision>
  <dcterms:created xsi:type="dcterms:W3CDTF">2025-01-20T09:35:00Z</dcterms:created>
  <dcterms:modified xsi:type="dcterms:W3CDTF">2025-04-12T09:16:39Z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2025-01-20T11:00:00Z</vt:filetime>
  </property>
  <property fmtid="{D5CDD505-2E9C-101B-9397-08002B2CF9AE}" pid="3" name="Creator">
    <vt:lpwstr>Google</vt:lpwstr>
  </property>
  <property fmtid="{D5CDD505-2E9C-101B-9397-08002B2CF9AE}" pid="4" name="LastSaved">
    <vt:filetime>2025-01-20T11:00:00Z</vt:filetime>
  </property>
  <property fmtid="{D5CDD505-2E9C-101B-9397-08002B2CF9AE}" pid="5" name="ICV">
    <vt:lpwstr>AD90E0DEE25B47EC8EFC3E1371E49D3F_13</vt:lpwstr>
  </property>
  <property fmtid="{D5CDD505-2E9C-101B-9397-08002B2CF9AE}" pid="6" name="KSOProductBuildVer">
    <vt:lpwstr>1033-12.2.0.19821</vt:lpwstr>
  </property>
</Properties>
</file>