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31"/>
  </p:notesMasterIdLst>
  <p:sldIdLst>
    <p:sldId id="277" r:id="rId2"/>
    <p:sldId id="278" r:id="rId3"/>
    <p:sldId id="297" r:id="rId4"/>
    <p:sldId id="279" r:id="rId5"/>
    <p:sldId id="288" r:id="rId6"/>
    <p:sldId id="280" r:id="rId7"/>
    <p:sldId id="281" r:id="rId8"/>
    <p:sldId id="292" r:id="rId9"/>
    <p:sldId id="293" r:id="rId10"/>
    <p:sldId id="290" r:id="rId11"/>
    <p:sldId id="294" r:id="rId12"/>
    <p:sldId id="283" r:id="rId13"/>
    <p:sldId id="295" r:id="rId14"/>
    <p:sldId id="304" r:id="rId15"/>
    <p:sldId id="305" r:id="rId16"/>
    <p:sldId id="306" r:id="rId17"/>
    <p:sldId id="307" r:id="rId18"/>
    <p:sldId id="308" r:id="rId19"/>
    <p:sldId id="284" r:id="rId20"/>
    <p:sldId id="276" r:id="rId21"/>
    <p:sldId id="298" r:id="rId22"/>
    <p:sldId id="299" r:id="rId23"/>
    <p:sldId id="300" r:id="rId24"/>
    <p:sldId id="301" r:id="rId25"/>
    <p:sldId id="285" r:id="rId26"/>
    <p:sldId id="286" r:id="rId27"/>
    <p:sldId id="287" r:id="rId28"/>
    <p:sldId id="302" r:id="rId29"/>
    <p:sldId id="303" r:id="rId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ar-On" initials="D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26" autoAdjust="0"/>
    <p:restoredTop sz="9466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179C3FC-2405-4C96-A0D5-97107EE3D2FA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7A68D8A-C1B5-42E3-BDFC-25B7FC189F3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92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68D8A-C1B5-42E3-BDFC-25B7FC189F35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334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5" name="Picture 165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571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4"/>
          <p:cNvGrpSpPr>
            <a:grpSpLocks/>
          </p:cNvGrpSpPr>
          <p:nvPr userDrawn="1"/>
        </p:nvGrpSpPr>
        <p:grpSpPr bwMode="auto">
          <a:xfrm>
            <a:off x="7019925" y="188913"/>
            <a:ext cx="1895475" cy="792162"/>
            <a:chOff x="3467" y="348"/>
            <a:chExt cx="831" cy="380"/>
          </a:xfrm>
        </p:grpSpPr>
        <p:sp>
          <p:nvSpPr>
            <p:cNvPr id="7" name="Freeform 110"/>
            <p:cNvSpPr>
              <a:spLocks/>
            </p:cNvSpPr>
            <p:nvPr/>
          </p:nvSpPr>
          <p:spPr bwMode="auto">
            <a:xfrm flipV="1">
              <a:off x="3467" y="348"/>
              <a:ext cx="36" cy="67"/>
            </a:xfrm>
            <a:custGeom>
              <a:avLst/>
              <a:gdLst>
                <a:gd name="T0" fmla="*/ 35639 w 27"/>
                <a:gd name="T1" fmla="*/ 42277 h 50"/>
                <a:gd name="T2" fmla="*/ 22857 w 27"/>
                <a:gd name="T3" fmla="*/ 56651 h 50"/>
                <a:gd name="T4" fmla="*/ 11276 w 27"/>
                <a:gd name="T5" fmla="*/ 56651 h 50"/>
                <a:gd name="T6" fmla="*/ 11276 w 27"/>
                <a:gd name="T7" fmla="*/ 75707 h 50"/>
                <a:gd name="T8" fmla="*/ 0 w 27"/>
                <a:gd name="T9" fmla="*/ 62185 h 50"/>
                <a:gd name="T10" fmla="*/ 0 w 27"/>
                <a:gd name="T11" fmla="*/ 49560 h 50"/>
                <a:gd name="T12" fmla="*/ 15035 w 27"/>
                <a:gd name="T13" fmla="*/ 49560 h 50"/>
                <a:gd name="T14" fmla="*/ 23967 w 27"/>
                <a:gd name="T15" fmla="*/ 39135 h 50"/>
                <a:gd name="T16" fmla="*/ 11276 w 27"/>
                <a:gd name="T17" fmla="*/ 9786 h 50"/>
                <a:gd name="T18" fmla="*/ 4905 w 27"/>
                <a:gd name="T19" fmla="*/ 0 h 50"/>
                <a:gd name="T20" fmla="*/ 35639 w 27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27" y="28"/>
                  </a:moveTo>
                  <a:cubicBezTo>
                    <a:pt x="27" y="35"/>
                    <a:pt x="23" y="38"/>
                    <a:pt x="17" y="38"/>
                  </a:cubicBezTo>
                  <a:lnTo>
                    <a:pt x="8" y="38"/>
                  </a:lnTo>
                  <a:lnTo>
                    <a:pt x="8" y="50"/>
                  </a:lnTo>
                  <a:cubicBezTo>
                    <a:pt x="4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3" y="33"/>
                    <a:pt x="18" y="33"/>
                    <a:pt x="18" y="26"/>
                  </a:cubicBezTo>
                  <a:cubicBezTo>
                    <a:pt x="18" y="17"/>
                    <a:pt x="13" y="10"/>
                    <a:pt x="8" y="7"/>
                  </a:cubicBezTo>
                  <a:cubicBezTo>
                    <a:pt x="6" y="6"/>
                    <a:pt x="4" y="4"/>
                    <a:pt x="4" y="0"/>
                  </a:cubicBezTo>
                  <a:cubicBezTo>
                    <a:pt x="13" y="1"/>
                    <a:pt x="27" y="11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 flipV="1">
              <a:off x="3511" y="363"/>
              <a:ext cx="45" cy="51"/>
            </a:xfrm>
            <a:custGeom>
              <a:avLst/>
              <a:gdLst>
                <a:gd name="T0" fmla="*/ 37852 w 34"/>
                <a:gd name="T1" fmla="*/ 30812 h 38"/>
                <a:gd name="T2" fmla="*/ 21608 w 34"/>
                <a:gd name="T3" fmla="*/ 58838 h 38"/>
                <a:gd name="T4" fmla="*/ 10140 w 34"/>
                <a:gd name="T5" fmla="*/ 50732 h 38"/>
                <a:gd name="T6" fmla="*/ 1 w 34"/>
                <a:gd name="T7" fmla="*/ 58838 h 38"/>
                <a:gd name="T8" fmla="*/ 0 w 34"/>
                <a:gd name="T9" fmla="*/ 54814 h 38"/>
                <a:gd name="T10" fmla="*/ 1 w 34"/>
                <a:gd name="T11" fmla="*/ 50732 h 38"/>
                <a:gd name="T12" fmla="*/ 3304 w 34"/>
                <a:gd name="T13" fmla="*/ 46622 h 38"/>
                <a:gd name="T14" fmla="*/ 4373 w 34"/>
                <a:gd name="T15" fmla="*/ 40842 h 38"/>
                <a:gd name="T16" fmla="*/ 4373 w 34"/>
                <a:gd name="T17" fmla="*/ 37800 h 38"/>
                <a:gd name="T18" fmla="*/ 1 w 34"/>
                <a:gd name="T19" fmla="*/ 0 h 38"/>
                <a:gd name="T20" fmla="*/ 2496 w 34"/>
                <a:gd name="T21" fmla="*/ 0 h 38"/>
                <a:gd name="T22" fmla="*/ 10948 w 34"/>
                <a:gd name="T23" fmla="*/ 10068 h 38"/>
                <a:gd name="T24" fmla="*/ 13421 w 34"/>
                <a:gd name="T25" fmla="*/ 39899 h 38"/>
                <a:gd name="T26" fmla="*/ 20224 w 34"/>
                <a:gd name="T27" fmla="*/ 51197 h 38"/>
                <a:gd name="T28" fmla="*/ 27883 w 34"/>
                <a:gd name="T29" fmla="*/ 30812 h 38"/>
                <a:gd name="T30" fmla="*/ 17763 w 34"/>
                <a:gd name="T31" fmla="*/ 7502 h 38"/>
                <a:gd name="T32" fmla="*/ 12335 w 34"/>
                <a:gd name="T33" fmla="*/ 1 h 38"/>
                <a:gd name="T34" fmla="*/ 17763 w 34"/>
                <a:gd name="T35" fmla="*/ 0 h 38"/>
                <a:gd name="T36" fmla="*/ 37852 w 34"/>
                <a:gd name="T37" fmla="*/ 30812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38"/>
                <a:gd name="T59" fmla="*/ 34 w 3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38">
                  <a:moveTo>
                    <a:pt x="34" y="20"/>
                  </a:moveTo>
                  <a:cubicBezTo>
                    <a:pt x="34" y="31"/>
                    <a:pt x="28" y="38"/>
                    <a:pt x="20" y="38"/>
                  </a:cubicBezTo>
                  <a:cubicBezTo>
                    <a:pt x="14" y="38"/>
                    <a:pt x="12" y="36"/>
                    <a:pt x="9" y="32"/>
                  </a:cubicBezTo>
                  <a:cubicBezTo>
                    <a:pt x="7" y="34"/>
                    <a:pt x="3" y="37"/>
                    <a:pt x="1" y="38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1" y="33"/>
                    <a:pt x="1" y="32"/>
                  </a:cubicBezTo>
                  <a:lnTo>
                    <a:pt x="3" y="30"/>
                  </a:lnTo>
                  <a:cubicBezTo>
                    <a:pt x="4" y="28"/>
                    <a:pt x="4" y="28"/>
                    <a:pt x="4" y="26"/>
                  </a:cubicBezTo>
                  <a:cubicBezTo>
                    <a:pt x="4" y="25"/>
                    <a:pt x="4" y="25"/>
                    <a:pt x="4" y="24"/>
                  </a:cubicBezTo>
                  <a:lnTo>
                    <a:pt x="1" y="0"/>
                  </a:ln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9" y="3"/>
                    <a:pt x="10" y="7"/>
                  </a:cubicBezTo>
                  <a:lnTo>
                    <a:pt x="12" y="25"/>
                  </a:lnTo>
                  <a:cubicBezTo>
                    <a:pt x="13" y="30"/>
                    <a:pt x="15" y="33"/>
                    <a:pt x="18" y="33"/>
                  </a:cubicBezTo>
                  <a:cubicBezTo>
                    <a:pt x="22" y="33"/>
                    <a:pt x="25" y="29"/>
                    <a:pt x="25" y="20"/>
                  </a:cubicBezTo>
                  <a:cubicBezTo>
                    <a:pt x="25" y="10"/>
                    <a:pt x="20" y="5"/>
                    <a:pt x="16" y="5"/>
                  </a:cubicBezTo>
                  <a:cubicBezTo>
                    <a:pt x="13" y="5"/>
                    <a:pt x="12" y="4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26" y="0"/>
                    <a:pt x="34" y="7"/>
                    <a:pt x="34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Freeform 112"/>
            <p:cNvSpPr>
              <a:spLocks noEditPoints="1"/>
            </p:cNvSpPr>
            <p:nvPr/>
          </p:nvSpPr>
          <p:spPr bwMode="auto">
            <a:xfrm flipV="1">
              <a:off x="3566" y="362"/>
              <a:ext cx="46" cy="52"/>
            </a:xfrm>
            <a:custGeom>
              <a:avLst/>
              <a:gdLst>
                <a:gd name="T0" fmla="*/ 20471 w 35"/>
                <a:gd name="T1" fmla="*/ 33173 h 39"/>
                <a:gd name="T2" fmla="*/ 20471 w 35"/>
                <a:gd name="T3" fmla="*/ 50975 h 39"/>
                <a:gd name="T4" fmla="*/ 11851 w 35"/>
                <a:gd name="T5" fmla="*/ 39909 h 39"/>
                <a:gd name="T6" fmla="*/ 11851 w 35"/>
                <a:gd name="T7" fmla="*/ 18660 h 39"/>
                <a:gd name="T8" fmla="*/ 20471 w 35"/>
                <a:gd name="T9" fmla="*/ 33173 h 39"/>
                <a:gd name="T10" fmla="*/ 32433 w 35"/>
                <a:gd name="T11" fmla="*/ 31956 h 39"/>
                <a:gd name="T12" fmla="*/ 32433 w 35"/>
                <a:gd name="T13" fmla="*/ 50975 h 39"/>
                <a:gd name="T14" fmla="*/ 24228 w 35"/>
                <a:gd name="T15" fmla="*/ 39909 h 39"/>
                <a:gd name="T16" fmla="*/ 24228 w 35"/>
                <a:gd name="T17" fmla="*/ 30476 h 39"/>
                <a:gd name="T18" fmla="*/ 11508 w 35"/>
                <a:gd name="T19" fmla="*/ 6540 h 39"/>
                <a:gd name="T20" fmla="*/ 9894 w 35"/>
                <a:gd name="T21" fmla="*/ 6540 h 39"/>
                <a:gd name="T22" fmla="*/ 7528 w 35"/>
                <a:gd name="T23" fmla="*/ 51785 h 39"/>
                <a:gd name="T24" fmla="*/ 0 w 35"/>
                <a:gd name="T25" fmla="*/ 39909 h 39"/>
                <a:gd name="T26" fmla="*/ 0 w 35"/>
                <a:gd name="T27" fmla="*/ 38839 h 39"/>
                <a:gd name="T28" fmla="*/ 3857 w 35"/>
                <a:gd name="T29" fmla="*/ 0 h 39"/>
                <a:gd name="T30" fmla="*/ 8756 w 35"/>
                <a:gd name="T31" fmla="*/ 0 h 39"/>
                <a:gd name="T32" fmla="*/ 32433 w 35"/>
                <a:gd name="T33" fmla="*/ 31956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9"/>
                <a:gd name="T53" fmla="*/ 35 w 35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9">
                  <a:moveTo>
                    <a:pt x="22" y="25"/>
                  </a:moveTo>
                  <a:lnTo>
                    <a:pt x="22" y="38"/>
                  </a:lnTo>
                  <a:cubicBezTo>
                    <a:pt x="17" y="38"/>
                    <a:pt x="13" y="36"/>
                    <a:pt x="13" y="30"/>
                  </a:cubicBezTo>
                  <a:lnTo>
                    <a:pt x="13" y="14"/>
                  </a:lnTo>
                  <a:cubicBezTo>
                    <a:pt x="18" y="15"/>
                    <a:pt x="22" y="18"/>
                    <a:pt x="22" y="25"/>
                  </a:cubicBezTo>
                  <a:close/>
                  <a:moveTo>
                    <a:pt x="35" y="24"/>
                  </a:moveTo>
                  <a:lnTo>
                    <a:pt x="35" y="38"/>
                  </a:lnTo>
                  <a:cubicBezTo>
                    <a:pt x="30" y="38"/>
                    <a:pt x="26" y="36"/>
                    <a:pt x="26" y="30"/>
                  </a:cubicBezTo>
                  <a:lnTo>
                    <a:pt x="26" y="23"/>
                  </a:lnTo>
                  <a:cubicBezTo>
                    <a:pt x="26" y="12"/>
                    <a:pt x="18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lnTo>
                    <a:pt x="8" y="39"/>
                  </a:lnTo>
                  <a:cubicBezTo>
                    <a:pt x="2" y="38"/>
                    <a:pt x="0" y="34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lnTo>
                    <a:pt x="4" y="0"/>
                  </a:lnTo>
                  <a:cubicBezTo>
                    <a:pt x="6" y="0"/>
                    <a:pt x="8" y="0"/>
                    <a:pt x="9" y="0"/>
                  </a:cubicBezTo>
                  <a:cubicBezTo>
                    <a:pt x="24" y="0"/>
                    <a:pt x="35" y="10"/>
                    <a:pt x="35" y="24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Freeform 113"/>
            <p:cNvSpPr>
              <a:spLocks/>
            </p:cNvSpPr>
            <p:nvPr/>
          </p:nvSpPr>
          <p:spPr bwMode="auto">
            <a:xfrm flipV="1">
              <a:off x="3623" y="363"/>
              <a:ext cx="38" cy="52"/>
            </a:xfrm>
            <a:custGeom>
              <a:avLst/>
              <a:gdLst>
                <a:gd name="T0" fmla="*/ 25097 w 29"/>
                <a:gd name="T1" fmla="*/ 11276 h 39"/>
                <a:gd name="T2" fmla="*/ 25097 w 29"/>
                <a:gd name="T3" fmla="*/ 29129 h 39"/>
                <a:gd name="T4" fmla="*/ 9216 w 29"/>
                <a:gd name="T5" fmla="*/ 51785 h 39"/>
                <a:gd name="T6" fmla="*/ 0 w 29"/>
                <a:gd name="T7" fmla="*/ 48997 h 39"/>
                <a:gd name="T8" fmla="*/ 0 w 29"/>
                <a:gd name="T9" fmla="*/ 1 h 39"/>
                <a:gd name="T10" fmla="*/ 6497 w 29"/>
                <a:gd name="T11" fmla="*/ 11276 h 39"/>
                <a:gd name="T12" fmla="*/ 6497 w 29"/>
                <a:gd name="T13" fmla="*/ 45179 h 39"/>
                <a:gd name="T14" fmla="*/ 8513 w 29"/>
                <a:gd name="T15" fmla="*/ 45179 h 39"/>
                <a:gd name="T16" fmla="*/ 18514 w 29"/>
                <a:gd name="T17" fmla="*/ 29129 h 39"/>
                <a:gd name="T18" fmla="*/ 18514 w 29"/>
                <a:gd name="T19" fmla="*/ 0 h 39"/>
                <a:gd name="T20" fmla="*/ 25097 w 29"/>
                <a:gd name="T21" fmla="*/ 11276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39"/>
                <a:gd name="T35" fmla="*/ 29 w 29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3"/>
                    <a:pt x="21" y="39"/>
                    <a:pt x="11" y="39"/>
                  </a:cubicBezTo>
                  <a:cubicBezTo>
                    <a:pt x="6" y="39"/>
                    <a:pt x="2" y="38"/>
                    <a:pt x="0" y="37"/>
                  </a:cubicBezTo>
                  <a:lnTo>
                    <a:pt x="0" y="1"/>
                  </a:lnTo>
                  <a:cubicBezTo>
                    <a:pt x="5" y="1"/>
                    <a:pt x="8" y="2"/>
                    <a:pt x="8" y="8"/>
                  </a:cubicBezTo>
                  <a:lnTo>
                    <a:pt x="8" y="34"/>
                  </a:lnTo>
                  <a:cubicBezTo>
                    <a:pt x="9" y="34"/>
                    <a:pt x="9" y="34"/>
                    <a:pt x="10" y="34"/>
                  </a:cubicBezTo>
                  <a:cubicBezTo>
                    <a:pt x="14" y="34"/>
                    <a:pt x="21" y="31"/>
                    <a:pt x="21" y="22"/>
                  </a:cubicBezTo>
                  <a:lnTo>
                    <a:pt x="21" y="0"/>
                  </a:lnTo>
                  <a:cubicBezTo>
                    <a:pt x="24" y="0"/>
                    <a:pt x="29" y="3"/>
                    <a:pt x="2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 flipV="1">
              <a:off x="3689" y="363"/>
              <a:ext cx="47" cy="52"/>
            </a:xfrm>
            <a:custGeom>
              <a:avLst/>
              <a:gdLst>
                <a:gd name="T0" fmla="*/ 55463 w 35"/>
                <a:gd name="T1" fmla="*/ 11627 h 39"/>
                <a:gd name="T2" fmla="*/ 55463 w 35"/>
                <a:gd name="T3" fmla="*/ 29129 h 39"/>
                <a:gd name="T4" fmla="*/ 27469 w 35"/>
                <a:gd name="T5" fmla="*/ 51785 h 39"/>
                <a:gd name="T6" fmla="*/ 4188 w 35"/>
                <a:gd name="T7" fmla="*/ 47519 h 39"/>
                <a:gd name="T8" fmla="*/ 9561 w 35"/>
                <a:gd name="T9" fmla="*/ 44231 h 39"/>
                <a:gd name="T10" fmla="*/ 9561 w 35"/>
                <a:gd name="T11" fmla="*/ 44231 h 39"/>
                <a:gd name="T12" fmla="*/ 9561 w 35"/>
                <a:gd name="T13" fmla="*/ 11276 h 39"/>
                <a:gd name="T14" fmla="*/ 5624 w 35"/>
                <a:gd name="T15" fmla="*/ 6540 h 39"/>
                <a:gd name="T16" fmla="*/ 4188 w 35"/>
                <a:gd name="T17" fmla="*/ 6540 h 39"/>
                <a:gd name="T18" fmla="*/ 4188 w 35"/>
                <a:gd name="T19" fmla="*/ 6540 h 39"/>
                <a:gd name="T20" fmla="*/ 0 w 35"/>
                <a:gd name="T21" fmla="*/ 2759 h 39"/>
                <a:gd name="T22" fmla="*/ 7552 w 35"/>
                <a:gd name="T23" fmla="*/ 0 h 39"/>
                <a:gd name="T24" fmla="*/ 23152 w 35"/>
                <a:gd name="T25" fmla="*/ 12857 h 39"/>
                <a:gd name="T26" fmla="*/ 23152 w 35"/>
                <a:gd name="T27" fmla="*/ 45179 h 39"/>
                <a:gd name="T28" fmla="*/ 24557 w 35"/>
                <a:gd name="T29" fmla="*/ 45179 h 39"/>
                <a:gd name="T30" fmla="*/ 41749 w 35"/>
                <a:gd name="T31" fmla="*/ 29129 h 39"/>
                <a:gd name="T32" fmla="*/ 41749 w 35"/>
                <a:gd name="T33" fmla="*/ 0 h 39"/>
                <a:gd name="T34" fmla="*/ 55463 w 35"/>
                <a:gd name="T35" fmla="*/ 1162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39"/>
                <a:gd name="T56" fmla="*/ 35 w 35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39">
                  <a:moveTo>
                    <a:pt x="35" y="9"/>
                  </a:moveTo>
                  <a:lnTo>
                    <a:pt x="35" y="22"/>
                  </a:lnTo>
                  <a:cubicBezTo>
                    <a:pt x="35" y="33"/>
                    <a:pt x="27" y="39"/>
                    <a:pt x="17" y="39"/>
                  </a:cubicBezTo>
                  <a:cubicBezTo>
                    <a:pt x="12" y="39"/>
                    <a:pt x="6" y="38"/>
                    <a:pt x="3" y="36"/>
                  </a:cubicBezTo>
                  <a:cubicBezTo>
                    <a:pt x="3" y="34"/>
                    <a:pt x="5" y="33"/>
                    <a:pt x="6" y="33"/>
                  </a:cubicBezTo>
                  <a:lnTo>
                    <a:pt x="6" y="8"/>
                  </a:ln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1" y="0"/>
                    <a:pt x="15" y="3"/>
                    <a:pt x="15" y="10"/>
                  </a:cubicBezTo>
                  <a:lnTo>
                    <a:pt x="15" y="34"/>
                  </a:lnTo>
                  <a:cubicBezTo>
                    <a:pt x="15" y="34"/>
                    <a:pt x="15" y="34"/>
                    <a:pt x="16" y="34"/>
                  </a:cubicBezTo>
                  <a:cubicBezTo>
                    <a:pt x="20" y="34"/>
                    <a:pt x="27" y="31"/>
                    <a:pt x="27" y="22"/>
                  </a:cubicBezTo>
                  <a:lnTo>
                    <a:pt x="27" y="0"/>
                  </a:lnTo>
                  <a:cubicBezTo>
                    <a:pt x="32" y="0"/>
                    <a:pt x="35" y="3"/>
                    <a:pt x="35" y="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Freeform 115"/>
            <p:cNvSpPr>
              <a:spLocks noEditPoints="1"/>
            </p:cNvSpPr>
            <p:nvPr/>
          </p:nvSpPr>
          <p:spPr bwMode="auto">
            <a:xfrm flipV="1">
              <a:off x="3745" y="364"/>
              <a:ext cx="45" cy="51"/>
            </a:xfrm>
            <a:custGeom>
              <a:avLst/>
              <a:gdLst>
                <a:gd name="T0" fmla="*/ 37852 w 34"/>
                <a:gd name="T1" fmla="*/ 30812 h 38"/>
                <a:gd name="T2" fmla="*/ 21067 w 34"/>
                <a:gd name="T3" fmla="*/ 58838 h 38"/>
                <a:gd name="T4" fmla="*/ 0 w 34"/>
                <a:gd name="T5" fmla="*/ 58838 h 38"/>
                <a:gd name="T6" fmla="*/ 5788 w 34"/>
                <a:gd name="T7" fmla="*/ 51197 h 38"/>
                <a:gd name="T8" fmla="*/ 9320 w 34"/>
                <a:gd name="T9" fmla="*/ 51197 h 38"/>
                <a:gd name="T10" fmla="*/ 1 w 34"/>
                <a:gd name="T11" fmla="*/ 30812 h 38"/>
                <a:gd name="T12" fmla="*/ 19178 w 34"/>
                <a:gd name="T13" fmla="*/ 0 h 38"/>
                <a:gd name="T14" fmla="*/ 37852 w 34"/>
                <a:gd name="T15" fmla="*/ 30812 h 38"/>
                <a:gd name="T16" fmla="*/ 27883 w 34"/>
                <a:gd name="T17" fmla="*/ 30812 h 38"/>
                <a:gd name="T18" fmla="*/ 19178 w 34"/>
                <a:gd name="T19" fmla="*/ 7502 h 38"/>
                <a:gd name="T20" fmla="*/ 10948 w 34"/>
                <a:gd name="T21" fmla="*/ 30812 h 38"/>
                <a:gd name="T22" fmla="*/ 19178 w 34"/>
                <a:gd name="T23" fmla="*/ 53549 h 38"/>
                <a:gd name="T24" fmla="*/ 27883 w 34"/>
                <a:gd name="T25" fmla="*/ 30812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38"/>
                <a:gd name="T41" fmla="*/ 34 w 34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38">
                  <a:moveTo>
                    <a:pt x="34" y="20"/>
                  </a:moveTo>
                  <a:cubicBezTo>
                    <a:pt x="34" y="30"/>
                    <a:pt x="28" y="38"/>
                    <a:pt x="19" y="38"/>
                  </a:cubicBezTo>
                  <a:lnTo>
                    <a:pt x="0" y="38"/>
                  </a:lnTo>
                  <a:cubicBezTo>
                    <a:pt x="0" y="36"/>
                    <a:pt x="2" y="33"/>
                    <a:pt x="5" y="33"/>
                  </a:cubicBezTo>
                  <a:lnTo>
                    <a:pt x="8" y="33"/>
                  </a:lnTo>
                  <a:cubicBezTo>
                    <a:pt x="4" y="32"/>
                    <a:pt x="1" y="27"/>
                    <a:pt x="1" y="20"/>
                  </a:cubicBezTo>
                  <a:cubicBezTo>
                    <a:pt x="1" y="9"/>
                    <a:pt x="8" y="0"/>
                    <a:pt x="17" y="0"/>
                  </a:cubicBezTo>
                  <a:cubicBezTo>
                    <a:pt x="26" y="0"/>
                    <a:pt x="34" y="8"/>
                    <a:pt x="34" y="20"/>
                  </a:cubicBezTo>
                  <a:close/>
                  <a:moveTo>
                    <a:pt x="25" y="20"/>
                  </a:moveTo>
                  <a:cubicBezTo>
                    <a:pt x="25" y="11"/>
                    <a:pt x="21" y="5"/>
                    <a:pt x="17" y="5"/>
                  </a:cubicBezTo>
                  <a:cubicBezTo>
                    <a:pt x="13" y="5"/>
                    <a:pt x="10" y="11"/>
                    <a:pt x="10" y="20"/>
                  </a:cubicBezTo>
                  <a:cubicBezTo>
                    <a:pt x="10" y="28"/>
                    <a:pt x="13" y="34"/>
                    <a:pt x="17" y="34"/>
                  </a:cubicBezTo>
                  <a:cubicBezTo>
                    <a:pt x="21" y="34"/>
                    <a:pt x="25" y="28"/>
                    <a:pt x="25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Freeform 116"/>
            <p:cNvSpPr>
              <a:spLocks/>
            </p:cNvSpPr>
            <p:nvPr/>
          </p:nvSpPr>
          <p:spPr bwMode="auto">
            <a:xfrm flipV="1">
              <a:off x="3797" y="364"/>
              <a:ext cx="40" cy="51"/>
            </a:xfrm>
            <a:custGeom>
              <a:avLst/>
              <a:gdLst>
                <a:gd name="T0" fmla="*/ 39909 w 30"/>
                <a:gd name="T1" fmla="*/ 58838 h 38"/>
                <a:gd name="T2" fmla="*/ 0 w 30"/>
                <a:gd name="T3" fmla="*/ 58838 h 38"/>
                <a:gd name="T4" fmla="*/ 4905 w 30"/>
                <a:gd name="T5" fmla="*/ 51197 h 38"/>
                <a:gd name="T6" fmla="*/ 23967 w 30"/>
                <a:gd name="T7" fmla="*/ 51197 h 38"/>
                <a:gd name="T8" fmla="*/ 17143 w 30"/>
                <a:gd name="T9" fmla="*/ 41353 h 38"/>
                <a:gd name="T10" fmla="*/ 17143 w 30"/>
                <a:gd name="T11" fmla="*/ 0 h 38"/>
                <a:gd name="T12" fmla="*/ 27561 w 30"/>
                <a:gd name="T13" fmla="*/ 12746 h 38"/>
                <a:gd name="T14" fmla="*/ 27561 w 30"/>
                <a:gd name="T15" fmla="*/ 43840 h 38"/>
                <a:gd name="T16" fmla="*/ 35233 w 30"/>
                <a:gd name="T17" fmla="*/ 51197 h 38"/>
                <a:gd name="T18" fmla="*/ 35233 w 30"/>
                <a:gd name="T19" fmla="*/ 51197 h 38"/>
                <a:gd name="T20" fmla="*/ 39909 w 30"/>
                <a:gd name="T21" fmla="*/ 58838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38"/>
                <a:gd name="T35" fmla="*/ 30 w 30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38">
                  <a:moveTo>
                    <a:pt x="30" y="38"/>
                  </a:moveTo>
                  <a:lnTo>
                    <a:pt x="0" y="38"/>
                  </a:lnTo>
                  <a:cubicBezTo>
                    <a:pt x="0" y="37"/>
                    <a:pt x="1" y="33"/>
                    <a:pt x="4" y="33"/>
                  </a:cubicBezTo>
                  <a:lnTo>
                    <a:pt x="18" y="33"/>
                  </a:lnTo>
                  <a:cubicBezTo>
                    <a:pt x="16" y="32"/>
                    <a:pt x="13" y="30"/>
                    <a:pt x="13" y="27"/>
                  </a:cubicBezTo>
                  <a:lnTo>
                    <a:pt x="13" y="0"/>
                  </a:lnTo>
                  <a:cubicBezTo>
                    <a:pt x="17" y="0"/>
                    <a:pt x="21" y="3"/>
                    <a:pt x="21" y="8"/>
                  </a:cubicBezTo>
                  <a:lnTo>
                    <a:pt x="21" y="28"/>
                  </a:lnTo>
                  <a:cubicBezTo>
                    <a:pt x="21" y="31"/>
                    <a:pt x="24" y="33"/>
                    <a:pt x="26" y="33"/>
                  </a:cubicBezTo>
                  <a:cubicBezTo>
                    <a:pt x="29" y="33"/>
                    <a:pt x="30" y="36"/>
                    <a:pt x="30" y="3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 flipV="1">
              <a:off x="3843" y="363"/>
              <a:ext cx="23" cy="49"/>
            </a:xfrm>
            <a:custGeom>
              <a:avLst/>
              <a:gdLst>
                <a:gd name="T0" fmla="*/ 32534 w 17"/>
                <a:gd name="T1" fmla="*/ 7110 h 37"/>
                <a:gd name="T2" fmla="*/ 32534 w 17"/>
                <a:gd name="T3" fmla="*/ 28963 h 37"/>
                <a:gd name="T4" fmla="*/ 9352 w 17"/>
                <a:gd name="T5" fmla="*/ 41657 h 37"/>
                <a:gd name="T6" fmla="*/ 0 w 17"/>
                <a:gd name="T7" fmla="*/ 41486 h 37"/>
                <a:gd name="T8" fmla="*/ 6912 w 17"/>
                <a:gd name="T9" fmla="*/ 35859 h 37"/>
                <a:gd name="T10" fmla="*/ 15590 w 17"/>
                <a:gd name="T11" fmla="*/ 28963 h 37"/>
                <a:gd name="T12" fmla="*/ 15590 w 17"/>
                <a:gd name="T13" fmla="*/ 5831 h 37"/>
                <a:gd name="T14" fmla="*/ 6912 w 17"/>
                <a:gd name="T15" fmla="*/ 5831 h 37"/>
                <a:gd name="T16" fmla="*/ 0 w 17"/>
                <a:gd name="T17" fmla="*/ 0 h 37"/>
                <a:gd name="T18" fmla="*/ 21092 w 17"/>
                <a:gd name="T19" fmla="*/ 0 h 37"/>
                <a:gd name="T20" fmla="*/ 32534 w 17"/>
                <a:gd name="T21" fmla="*/ 711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7"/>
                <a:gd name="T35" fmla="*/ 17 w 17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7">
                  <a:moveTo>
                    <a:pt x="17" y="6"/>
                  </a:moveTo>
                  <a:lnTo>
                    <a:pt x="17" y="26"/>
                  </a:lnTo>
                  <a:cubicBezTo>
                    <a:pt x="17" y="33"/>
                    <a:pt x="11" y="37"/>
                    <a:pt x="5" y="37"/>
                  </a:cubicBezTo>
                  <a:cubicBezTo>
                    <a:pt x="4" y="37"/>
                    <a:pt x="1" y="37"/>
                    <a:pt x="0" y="36"/>
                  </a:cubicBezTo>
                  <a:cubicBezTo>
                    <a:pt x="1" y="34"/>
                    <a:pt x="3" y="32"/>
                    <a:pt x="4" y="32"/>
                  </a:cubicBezTo>
                  <a:cubicBezTo>
                    <a:pt x="6" y="32"/>
                    <a:pt x="8" y="29"/>
                    <a:pt x="8" y="26"/>
                  </a:cubicBezTo>
                  <a:lnTo>
                    <a:pt x="8" y="5"/>
                  </a:lnTo>
                  <a:lnTo>
                    <a:pt x="4" y="5"/>
                  </a:lnTo>
                  <a:cubicBezTo>
                    <a:pt x="2" y="5"/>
                    <a:pt x="0" y="2"/>
                    <a:pt x="0" y="0"/>
                  </a:cubicBezTo>
                  <a:lnTo>
                    <a:pt x="11" y="0"/>
                  </a:lnTo>
                  <a:cubicBezTo>
                    <a:pt x="15" y="0"/>
                    <a:pt x="17" y="3"/>
                    <a:pt x="17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Freeform 118"/>
            <p:cNvSpPr>
              <a:spLocks noEditPoints="1"/>
            </p:cNvSpPr>
            <p:nvPr/>
          </p:nvSpPr>
          <p:spPr bwMode="auto">
            <a:xfrm flipV="1">
              <a:off x="3875" y="363"/>
              <a:ext cx="39" cy="52"/>
            </a:xfrm>
            <a:custGeom>
              <a:avLst/>
              <a:gdLst>
                <a:gd name="T0" fmla="*/ 46906 w 29"/>
                <a:gd name="T1" fmla="*/ 11276 h 39"/>
                <a:gd name="T2" fmla="*/ 46906 w 29"/>
                <a:gd name="T3" fmla="*/ 29129 h 39"/>
                <a:gd name="T4" fmla="*/ 15554 w 29"/>
                <a:gd name="T5" fmla="*/ 51785 h 39"/>
                <a:gd name="T6" fmla="*/ 0 w 29"/>
                <a:gd name="T7" fmla="*/ 48997 h 39"/>
                <a:gd name="T8" fmla="*/ 6212 w 29"/>
                <a:gd name="T9" fmla="*/ 44231 h 39"/>
                <a:gd name="T10" fmla="*/ 6212 w 29"/>
                <a:gd name="T11" fmla="*/ 44231 h 39"/>
                <a:gd name="T12" fmla="*/ 15109 w 29"/>
                <a:gd name="T13" fmla="*/ 45179 h 39"/>
                <a:gd name="T14" fmla="*/ 34810 w 29"/>
                <a:gd name="T15" fmla="*/ 27561 h 39"/>
                <a:gd name="T16" fmla="*/ 34810 w 29"/>
                <a:gd name="T17" fmla="*/ 0 h 39"/>
                <a:gd name="T18" fmla="*/ 46906 w 29"/>
                <a:gd name="T19" fmla="*/ 11276 h 39"/>
                <a:gd name="T20" fmla="*/ 15109 w 29"/>
                <a:gd name="T21" fmla="*/ 11276 h 39"/>
                <a:gd name="T22" fmla="*/ 15109 w 29"/>
                <a:gd name="T23" fmla="*/ 23967 h 39"/>
                <a:gd name="T24" fmla="*/ 8354 w 29"/>
                <a:gd name="T25" fmla="*/ 30476 h 39"/>
                <a:gd name="T26" fmla="*/ 1 w 29"/>
                <a:gd name="T27" fmla="*/ 23967 h 39"/>
                <a:gd name="T28" fmla="*/ 1 w 29"/>
                <a:gd name="T29" fmla="*/ 0 h 39"/>
                <a:gd name="T30" fmla="*/ 15109 w 29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39"/>
                <a:gd name="T50" fmla="*/ 29 w 29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2"/>
                    <a:pt x="21" y="39"/>
                    <a:pt x="10" y="39"/>
                  </a:cubicBezTo>
                  <a:cubicBezTo>
                    <a:pt x="6" y="39"/>
                    <a:pt x="2" y="38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4"/>
                    <a:pt x="7" y="34"/>
                    <a:pt x="9" y="34"/>
                  </a:cubicBezTo>
                  <a:cubicBezTo>
                    <a:pt x="17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5" y="0"/>
                    <a:pt x="29" y="3"/>
                    <a:pt x="29" y="8"/>
                  </a:cubicBezTo>
                  <a:close/>
                  <a:moveTo>
                    <a:pt x="9" y="8"/>
                  </a:moveTo>
                  <a:lnTo>
                    <a:pt x="9" y="18"/>
                  </a:lnTo>
                  <a:cubicBezTo>
                    <a:pt x="9" y="21"/>
                    <a:pt x="7" y="23"/>
                    <a:pt x="5" y="23"/>
                  </a:cubicBezTo>
                  <a:cubicBezTo>
                    <a:pt x="3" y="23"/>
                    <a:pt x="1" y="21"/>
                    <a:pt x="1" y="18"/>
                  </a:cubicBezTo>
                  <a:lnTo>
                    <a:pt x="1" y="0"/>
                  </a:lnTo>
                  <a:cubicBezTo>
                    <a:pt x="5" y="0"/>
                    <a:pt x="9" y="3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Freeform 119"/>
            <p:cNvSpPr>
              <a:spLocks/>
            </p:cNvSpPr>
            <p:nvPr/>
          </p:nvSpPr>
          <p:spPr bwMode="auto">
            <a:xfrm flipV="1">
              <a:off x="3923" y="348"/>
              <a:ext cx="35" cy="67"/>
            </a:xfrm>
            <a:custGeom>
              <a:avLst/>
              <a:gdLst>
                <a:gd name="T0" fmla="*/ 43370 w 26"/>
                <a:gd name="T1" fmla="*/ 42277 h 50"/>
                <a:gd name="T2" fmla="*/ 29465 w 26"/>
                <a:gd name="T3" fmla="*/ 56651 h 50"/>
                <a:gd name="T4" fmla="*/ 13728 w 26"/>
                <a:gd name="T5" fmla="*/ 56651 h 50"/>
                <a:gd name="T6" fmla="*/ 13728 w 26"/>
                <a:gd name="T7" fmla="*/ 75707 h 50"/>
                <a:gd name="T8" fmla="*/ 0 w 26"/>
                <a:gd name="T9" fmla="*/ 62185 h 50"/>
                <a:gd name="T10" fmla="*/ 0 w 26"/>
                <a:gd name="T11" fmla="*/ 49560 h 50"/>
                <a:gd name="T12" fmla="*/ 18480 w 26"/>
                <a:gd name="T13" fmla="*/ 49560 h 50"/>
                <a:gd name="T14" fmla="*/ 29786 w 26"/>
                <a:gd name="T15" fmla="*/ 39135 h 50"/>
                <a:gd name="T16" fmla="*/ 13728 w 26"/>
                <a:gd name="T17" fmla="*/ 9786 h 50"/>
                <a:gd name="T18" fmla="*/ 6320 w 26"/>
                <a:gd name="T19" fmla="*/ 0 h 50"/>
                <a:gd name="T20" fmla="*/ 43370 w 26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50"/>
                <a:gd name="T35" fmla="*/ 26 w 26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50">
                  <a:moveTo>
                    <a:pt x="26" y="28"/>
                  </a:moveTo>
                  <a:cubicBezTo>
                    <a:pt x="26" y="35"/>
                    <a:pt x="23" y="38"/>
                    <a:pt x="17" y="38"/>
                  </a:cubicBezTo>
                  <a:lnTo>
                    <a:pt x="8" y="38"/>
                  </a:lnTo>
                  <a:lnTo>
                    <a:pt x="8" y="50"/>
                  </a:lnTo>
                  <a:cubicBezTo>
                    <a:pt x="4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3" y="33"/>
                    <a:pt x="18" y="33"/>
                    <a:pt x="18" y="26"/>
                  </a:cubicBezTo>
                  <a:cubicBezTo>
                    <a:pt x="18" y="17"/>
                    <a:pt x="13" y="10"/>
                    <a:pt x="8" y="7"/>
                  </a:cubicBezTo>
                  <a:cubicBezTo>
                    <a:pt x="5" y="6"/>
                    <a:pt x="4" y="4"/>
                    <a:pt x="4" y="0"/>
                  </a:cubicBezTo>
                  <a:cubicBezTo>
                    <a:pt x="12" y="1"/>
                    <a:pt x="26" y="11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Freeform 120"/>
            <p:cNvSpPr>
              <a:spLocks noEditPoints="1"/>
            </p:cNvSpPr>
            <p:nvPr/>
          </p:nvSpPr>
          <p:spPr bwMode="auto">
            <a:xfrm flipV="1">
              <a:off x="3990" y="363"/>
              <a:ext cx="40" cy="52"/>
            </a:xfrm>
            <a:custGeom>
              <a:avLst/>
              <a:gdLst>
                <a:gd name="T0" fmla="*/ 39909 w 30"/>
                <a:gd name="T1" fmla="*/ 11276 h 39"/>
                <a:gd name="T2" fmla="*/ 39909 w 30"/>
                <a:gd name="T3" fmla="*/ 29129 h 39"/>
                <a:gd name="T4" fmla="*/ 15035 w 30"/>
                <a:gd name="T5" fmla="*/ 51785 h 39"/>
                <a:gd name="T6" fmla="*/ 0 w 30"/>
                <a:gd name="T7" fmla="*/ 48997 h 39"/>
                <a:gd name="T8" fmla="*/ 4905 w 30"/>
                <a:gd name="T9" fmla="*/ 44231 h 39"/>
                <a:gd name="T10" fmla="*/ 6540 w 30"/>
                <a:gd name="T11" fmla="*/ 44231 h 39"/>
                <a:gd name="T12" fmla="*/ 12857 w 30"/>
                <a:gd name="T13" fmla="*/ 45179 h 39"/>
                <a:gd name="T14" fmla="*/ 27561 w 30"/>
                <a:gd name="T15" fmla="*/ 27561 h 39"/>
                <a:gd name="T16" fmla="*/ 27561 w 30"/>
                <a:gd name="T17" fmla="*/ 0 h 39"/>
                <a:gd name="T18" fmla="*/ 39909 w 30"/>
                <a:gd name="T19" fmla="*/ 11276 h 39"/>
                <a:gd name="T20" fmla="*/ 12857 w 30"/>
                <a:gd name="T21" fmla="*/ 11276 h 39"/>
                <a:gd name="T22" fmla="*/ 12857 w 30"/>
                <a:gd name="T23" fmla="*/ 23967 h 39"/>
                <a:gd name="T24" fmla="*/ 8457 w 30"/>
                <a:gd name="T25" fmla="*/ 30476 h 39"/>
                <a:gd name="T26" fmla="*/ 2759 w 30"/>
                <a:gd name="T27" fmla="*/ 23967 h 39"/>
                <a:gd name="T28" fmla="*/ 2759 w 30"/>
                <a:gd name="T29" fmla="*/ 0 h 39"/>
                <a:gd name="T30" fmla="*/ 12857 w 30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39"/>
                <a:gd name="T50" fmla="*/ 30 w 30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39">
                  <a:moveTo>
                    <a:pt x="30" y="8"/>
                  </a:moveTo>
                  <a:lnTo>
                    <a:pt x="30" y="22"/>
                  </a:lnTo>
                  <a:cubicBezTo>
                    <a:pt x="30" y="32"/>
                    <a:pt x="22" y="39"/>
                    <a:pt x="11" y="39"/>
                  </a:cubicBezTo>
                  <a:cubicBezTo>
                    <a:pt x="7" y="39"/>
                    <a:pt x="3" y="38"/>
                    <a:pt x="0" y="37"/>
                  </a:cubicBezTo>
                  <a:cubicBezTo>
                    <a:pt x="1" y="35"/>
                    <a:pt x="3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34"/>
                    <a:pt x="8" y="34"/>
                    <a:pt x="10" y="34"/>
                  </a:cubicBezTo>
                  <a:cubicBezTo>
                    <a:pt x="18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6" y="0"/>
                    <a:pt x="30" y="3"/>
                    <a:pt x="30" y="8"/>
                  </a:cubicBezTo>
                  <a:close/>
                  <a:moveTo>
                    <a:pt x="10" y="8"/>
                  </a:moveTo>
                  <a:lnTo>
                    <a:pt x="10" y="18"/>
                  </a:lnTo>
                  <a:cubicBezTo>
                    <a:pt x="10" y="21"/>
                    <a:pt x="8" y="23"/>
                    <a:pt x="6" y="23"/>
                  </a:cubicBezTo>
                  <a:cubicBezTo>
                    <a:pt x="4" y="23"/>
                    <a:pt x="2" y="21"/>
                    <a:pt x="2" y="18"/>
                  </a:cubicBezTo>
                  <a:lnTo>
                    <a:pt x="2" y="0"/>
                  </a:lnTo>
                  <a:cubicBezTo>
                    <a:pt x="6" y="0"/>
                    <a:pt x="10" y="3"/>
                    <a:pt x="10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Freeform 121"/>
            <p:cNvSpPr>
              <a:spLocks/>
            </p:cNvSpPr>
            <p:nvPr/>
          </p:nvSpPr>
          <p:spPr bwMode="auto">
            <a:xfrm flipV="1">
              <a:off x="4039" y="363"/>
              <a:ext cx="42" cy="51"/>
            </a:xfrm>
            <a:custGeom>
              <a:avLst/>
              <a:gdLst>
                <a:gd name="T0" fmla="*/ 28215 w 32"/>
                <a:gd name="T1" fmla="*/ 36619 h 38"/>
                <a:gd name="T2" fmla="*/ 16295 w 32"/>
                <a:gd name="T3" fmla="*/ 58838 h 38"/>
                <a:gd name="T4" fmla="*/ 9459 w 32"/>
                <a:gd name="T5" fmla="*/ 55500 h 38"/>
                <a:gd name="T6" fmla="*/ 13578 w 32"/>
                <a:gd name="T7" fmla="*/ 51197 h 38"/>
                <a:gd name="T8" fmla="*/ 14645 w 32"/>
                <a:gd name="T9" fmla="*/ 51197 h 38"/>
                <a:gd name="T10" fmla="*/ 15281 w 32"/>
                <a:gd name="T11" fmla="*/ 51197 h 38"/>
                <a:gd name="T12" fmla="*/ 20181 w 32"/>
                <a:gd name="T13" fmla="*/ 34738 h 38"/>
                <a:gd name="T14" fmla="*/ 11158 w 32"/>
                <a:gd name="T15" fmla="*/ 7502 h 38"/>
                <a:gd name="T16" fmla="*/ 9459 w 32"/>
                <a:gd name="T17" fmla="*/ 7502 h 38"/>
                <a:gd name="T18" fmla="*/ 7207 w 32"/>
                <a:gd name="T19" fmla="*/ 58838 h 38"/>
                <a:gd name="T20" fmla="*/ 0 w 32"/>
                <a:gd name="T21" fmla="*/ 49147 h 38"/>
                <a:gd name="T22" fmla="*/ 0 w 32"/>
                <a:gd name="T23" fmla="*/ 46622 h 38"/>
                <a:gd name="T24" fmla="*/ 3760 w 32"/>
                <a:gd name="T25" fmla="*/ 0 h 38"/>
                <a:gd name="T26" fmla="*/ 8501 w 32"/>
                <a:gd name="T27" fmla="*/ 0 h 38"/>
                <a:gd name="T28" fmla="*/ 28215 w 32"/>
                <a:gd name="T29" fmla="*/ 36619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38"/>
                <a:gd name="T47" fmla="*/ 32 w 3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38">
                  <a:moveTo>
                    <a:pt x="32" y="23"/>
                  </a:moveTo>
                  <a:cubicBezTo>
                    <a:pt x="32" y="32"/>
                    <a:pt x="26" y="38"/>
                    <a:pt x="18" y="38"/>
                  </a:cubicBezTo>
                  <a:cubicBezTo>
                    <a:pt x="17" y="38"/>
                    <a:pt x="13" y="38"/>
                    <a:pt x="11" y="36"/>
                  </a:cubicBezTo>
                  <a:cubicBezTo>
                    <a:pt x="12" y="34"/>
                    <a:pt x="13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20" y="33"/>
                    <a:pt x="23" y="29"/>
                    <a:pt x="23" y="22"/>
                  </a:cubicBezTo>
                  <a:cubicBezTo>
                    <a:pt x="23" y="13"/>
                    <a:pt x="18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lnTo>
                    <a:pt x="8" y="38"/>
                  </a:lnTo>
                  <a:cubicBezTo>
                    <a:pt x="3" y="38"/>
                    <a:pt x="0" y="34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4" y="0"/>
                  </a:lnTo>
                  <a:cubicBezTo>
                    <a:pt x="6" y="0"/>
                    <a:pt x="8" y="0"/>
                    <a:pt x="9" y="0"/>
                  </a:cubicBezTo>
                  <a:cubicBezTo>
                    <a:pt x="25" y="0"/>
                    <a:pt x="32" y="11"/>
                    <a:pt x="32" y="23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 flipV="1">
              <a:off x="4089" y="348"/>
              <a:ext cx="36" cy="67"/>
            </a:xfrm>
            <a:custGeom>
              <a:avLst/>
              <a:gdLst>
                <a:gd name="T0" fmla="*/ 35639 w 27"/>
                <a:gd name="T1" fmla="*/ 42277 h 50"/>
                <a:gd name="T2" fmla="*/ 23967 w 27"/>
                <a:gd name="T3" fmla="*/ 56651 h 50"/>
                <a:gd name="T4" fmla="*/ 11627 w 27"/>
                <a:gd name="T5" fmla="*/ 56651 h 50"/>
                <a:gd name="T6" fmla="*/ 11627 w 27"/>
                <a:gd name="T7" fmla="*/ 75707 h 50"/>
                <a:gd name="T8" fmla="*/ 0 w 27"/>
                <a:gd name="T9" fmla="*/ 62185 h 50"/>
                <a:gd name="T10" fmla="*/ 0 w 27"/>
                <a:gd name="T11" fmla="*/ 49560 h 50"/>
                <a:gd name="T12" fmla="*/ 15035 w 27"/>
                <a:gd name="T13" fmla="*/ 49560 h 50"/>
                <a:gd name="T14" fmla="*/ 23967 w 27"/>
                <a:gd name="T15" fmla="*/ 39135 h 50"/>
                <a:gd name="T16" fmla="*/ 11627 w 27"/>
                <a:gd name="T17" fmla="*/ 9786 h 50"/>
                <a:gd name="T18" fmla="*/ 4905 w 27"/>
                <a:gd name="T19" fmla="*/ 0 h 50"/>
                <a:gd name="T20" fmla="*/ 35639 w 27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27" y="28"/>
                  </a:moveTo>
                  <a:cubicBezTo>
                    <a:pt x="27" y="35"/>
                    <a:pt x="23" y="38"/>
                    <a:pt x="18" y="38"/>
                  </a:cubicBezTo>
                  <a:lnTo>
                    <a:pt x="9" y="38"/>
                  </a:lnTo>
                  <a:lnTo>
                    <a:pt x="9" y="50"/>
                  </a:lnTo>
                  <a:cubicBezTo>
                    <a:pt x="5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4" y="33"/>
                    <a:pt x="18" y="33"/>
                    <a:pt x="18" y="26"/>
                  </a:cubicBezTo>
                  <a:cubicBezTo>
                    <a:pt x="18" y="17"/>
                    <a:pt x="13" y="10"/>
                    <a:pt x="9" y="7"/>
                  </a:cubicBezTo>
                  <a:cubicBezTo>
                    <a:pt x="6" y="6"/>
                    <a:pt x="4" y="4"/>
                    <a:pt x="4" y="0"/>
                  </a:cubicBezTo>
                  <a:cubicBezTo>
                    <a:pt x="13" y="1"/>
                    <a:pt x="27" y="11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Freeform 123"/>
            <p:cNvSpPr>
              <a:spLocks/>
            </p:cNvSpPr>
            <p:nvPr/>
          </p:nvSpPr>
          <p:spPr bwMode="auto">
            <a:xfrm flipV="1">
              <a:off x="4134" y="363"/>
              <a:ext cx="12" cy="52"/>
            </a:xfrm>
            <a:custGeom>
              <a:avLst/>
              <a:gdLst>
                <a:gd name="T0" fmla="*/ 11627 w 9"/>
                <a:gd name="T1" fmla="*/ 11276 h 39"/>
                <a:gd name="T2" fmla="*/ 11627 w 9"/>
                <a:gd name="T3" fmla="*/ 45179 h 39"/>
                <a:gd name="T4" fmla="*/ 6540 w 9"/>
                <a:gd name="T5" fmla="*/ 51785 h 39"/>
                <a:gd name="T6" fmla="*/ 0 w 9"/>
                <a:gd name="T7" fmla="*/ 45179 h 39"/>
                <a:gd name="T8" fmla="*/ 0 w 9"/>
                <a:gd name="T9" fmla="*/ 0 h 39"/>
                <a:gd name="T10" fmla="*/ 11627 w 9"/>
                <a:gd name="T11" fmla="*/ 1127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39"/>
                <a:gd name="T20" fmla="*/ 9 w 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39">
                  <a:moveTo>
                    <a:pt x="9" y="8"/>
                  </a:moveTo>
                  <a:lnTo>
                    <a:pt x="9" y="34"/>
                  </a:lnTo>
                  <a:cubicBezTo>
                    <a:pt x="9" y="37"/>
                    <a:pt x="7" y="39"/>
                    <a:pt x="5" y="39"/>
                  </a:cubicBezTo>
                  <a:cubicBezTo>
                    <a:pt x="2" y="39"/>
                    <a:pt x="0" y="37"/>
                    <a:pt x="0" y="34"/>
                  </a:cubicBezTo>
                  <a:lnTo>
                    <a:pt x="0" y="0"/>
                  </a:lnTo>
                  <a:cubicBezTo>
                    <a:pt x="6" y="0"/>
                    <a:pt x="9" y="5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Freeform 124"/>
            <p:cNvSpPr>
              <a:spLocks/>
            </p:cNvSpPr>
            <p:nvPr/>
          </p:nvSpPr>
          <p:spPr bwMode="auto">
            <a:xfrm flipV="1">
              <a:off x="4154" y="364"/>
              <a:ext cx="46" cy="66"/>
            </a:xfrm>
            <a:custGeom>
              <a:avLst/>
              <a:gdLst>
                <a:gd name="T0" fmla="*/ 64729 w 34"/>
                <a:gd name="T1" fmla="*/ 59488 h 49"/>
                <a:gd name="T2" fmla="*/ 36761 w 34"/>
                <a:gd name="T3" fmla="*/ 84254 h 49"/>
                <a:gd name="T4" fmla="*/ 0 w 34"/>
                <a:gd name="T5" fmla="*/ 84254 h 49"/>
                <a:gd name="T6" fmla="*/ 9352 w 34"/>
                <a:gd name="T7" fmla="*/ 74395 h 49"/>
                <a:gd name="T8" fmla="*/ 15590 w 34"/>
                <a:gd name="T9" fmla="*/ 74395 h 49"/>
                <a:gd name="T10" fmla="*/ 5109 w 34"/>
                <a:gd name="T11" fmla="*/ 55233 h 49"/>
                <a:gd name="T12" fmla="*/ 5109 w 34"/>
                <a:gd name="T13" fmla="*/ 0 h 49"/>
                <a:gd name="T14" fmla="*/ 21092 w 34"/>
                <a:gd name="T15" fmla="*/ 13977 h 49"/>
                <a:gd name="T16" fmla="*/ 21092 w 34"/>
                <a:gd name="T17" fmla="*/ 58799 h 49"/>
                <a:gd name="T18" fmla="*/ 32534 w 34"/>
                <a:gd name="T19" fmla="*/ 74395 h 49"/>
                <a:gd name="T20" fmla="*/ 47843 w 34"/>
                <a:gd name="T21" fmla="*/ 58799 h 49"/>
                <a:gd name="T22" fmla="*/ 32916 w 34"/>
                <a:gd name="T23" fmla="*/ 32789 h 49"/>
                <a:gd name="T24" fmla="*/ 27171 w 34"/>
                <a:gd name="T25" fmla="*/ 22304 h 49"/>
                <a:gd name="T26" fmla="*/ 27171 w 34"/>
                <a:gd name="T27" fmla="*/ 22304 h 49"/>
                <a:gd name="T28" fmla="*/ 64729 w 34"/>
                <a:gd name="T29" fmla="*/ 59488 h 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49"/>
                <a:gd name="T47" fmla="*/ 34 w 34"/>
                <a:gd name="T48" fmla="*/ 49 h 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49">
                  <a:moveTo>
                    <a:pt x="34" y="35"/>
                  </a:moveTo>
                  <a:cubicBezTo>
                    <a:pt x="34" y="43"/>
                    <a:pt x="28" y="49"/>
                    <a:pt x="19" y="49"/>
                  </a:cubicBezTo>
                  <a:lnTo>
                    <a:pt x="0" y="49"/>
                  </a:lnTo>
                  <a:cubicBezTo>
                    <a:pt x="0" y="47"/>
                    <a:pt x="2" y="44"/>
                    <a:pt x="5" y="44"/>
                  </a:cubicBezTo>
                  <a:lnTo>
                    <a:pt x="8" y="44"/>
                  </a:lnTo>
                  <a:cubicBezTo>
                    <a:pt x="5" y="43"/>
                    <a:pt x="3" y="39"/>
                    <a:pt x="3" y="33"/>
                  </a:cubicBezTo>
                  <a:lnTo>
                    <a:pt x="3" y="0"/>
                  </a:lnTo>
                  <a:cubicBezTo>
                    <a:pt x="8" y="0"/>
                    <a:pt x="11" y="4"/>
                    <a:pt x="11" y="8"/>
                  </a:cubicBezTo>
                  <a:lnTo>
                    <a:pt x="11" y="34"/>
                  </a:lnTo>
                  <a:cubicBezTo>
                    <a:pt x="11" y="42"/>
                    <a:pt x="14" y="44"/>
                    <a:pt x="17" y="44"/>
                  </a:cubicBezTo>
                  <a:cubicBezTo>
                    <a:pt x="21" y="44"/>
                    <a:pt x="25" y="41"/>
                    <a:pt x="25" y="34"/>
                  </a:cubicBezTo>
                  <a:cubicBezTo>
                    <a:pt x="25" y="25"/>
                    <a:pt x="21" y="21"/>
                    <a:pt x="18" y="19"/>
                  </a:cubicBezTo>
                  <a:cubicBezTo>
                    <a:pt x="15" y="18"/>
                    <a:pt x="14" y="16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4"/>
                    <a:pt x="34" y="22"/>
                    <a:pt x="34" y="3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Freeform 125"/>
            <p:cNvSpPr>
              <a:spLocks/>
            </p:cNvSpPr>
            <p:nvPr/>
          </p:nvSpPr>
          <p:spPr bwMode="auto">
            <a:xfrm flipV="1">
              <a:off x="4209" y="363"/>
              <a:ext cx="41" cy="51"/>
            </a:xfrm>
            <a:custGeom>
              <a:avLst/>
              <a:gdLst>
                <a:gd name="T0" fmla="*/ 33320 w 31"/>
                <a:gd name="T1" fmla="*/ 30812 h 38"/>
                <a:gd name="T2" fmla="*/ 15995 w 31"/>
                <a:gd name="T3" fmla="*/ 58838 h 38"/>
                <a:gd name="T4" fmla="*/ 0 w 31"/>
                <a:gd name="T5" fmla="*/ 36619 h 38"/>
                <a:gd name="T6" fmla="*/ 9144 w 31"/>
                <a:gd name="T7" fmla="*/ 18135 h 38"/>
                <a:gd name="T8" fmla="*/ 10015 w 31"/>
                <a:gd name="T9" fmla="*/ 18135 h 38"/>
                <a:gd name="T10" fmla="*/ 13349 w 31"/>
                <a:gd name="T11" fmla="*/ 22958 h 38"/>
                <a:gd name="T12" fmla="*/ 9144 w 31"/>
                <a:gd name="T13" fmla="*/ 37800 h 38"/>
                <a:gd name="T14" fmla="*/ 15995 w 31"/>
                <a:gd name="T15" fmla="*/ 51197 h 38"/>
                <a:gd name="T16" fmla="*/ 23350 w 31"/>
                <a:gd name="T17" fmla="*/ 30812 h 38"/>
                <a:gd name="T18" fmla="*/ 13246 w 31"/>
                <a:gd name="T19" fmla="*/ 7502 h 38"/>
                <a:gd name="T20" fmla="*/ 7572 w 31"/>
                <a:gd name="T21" fmla="*/ 9497 h 38"/>
                <a:gd name="T22" fmla="*/ 6914 w 31"/>
                <a:gd name="T23" fmla="*/ 9497 h 38"/>
                <a:gd name="T24" fmla="*/ 2475 w 31"/>
                <a:gd name="T25" fmla="*/ 4165 h 38"/>
                <a:gd name="T26" fmla="*/ 13349 w 31"/>
                <a:gd name="T27" fmla="*/ 0 h 38"/>
                <a:gd name="T28" fmla="*/ 33320 w 31"/>
                <a:gd name="T29" fmla="*/ 30812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38"/>
                <a:gd name="T47" fmla="*/ 31 w 31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38">
                  <a:moveTo>
                    <a:pt x="31" y="20"/>
                  </a:moveTo>
                  <a:cubicBezTo>
                    <a:pt x="31" y="31"/>
                    <a:pt x="26" y="38"/>
                    <a:pt x="15" y="38"/>
                  </a:cubicBezTo>
                  <a:cubicBezTo>
                    <a:pt x="5" y="38"/>
                    <a:pt x="0" y="32"/>
                    <a:pt x="0" y="23"/>
                  </a:cubicBezTo>
                  <a:cubicBezTo>
                    <a:pt x="0" y="18"/>
                    <a:pt x="4" y="13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10" y="12"/>
                    <a:pt x="12" y="13"/>
                    <a:pt x="13" y="15"/>
                  </a:cubicBezTo>
                  <a:cubicBezTo>
                    <a:pt x="10" y="16"/>
                    <a:pt x="8" y="19"/>
                    <a:pt x="8" y="24"/>
                  </a:cubicBezTo>
                  <a:cubicBezTo>
                    <a:pt x="8" y="31"/>
                    <a:pt x="11" y="33"/>
                    <a:pt x="15" y="33"/>
                  </a:cubicBezTo>
                  <a:cubicBezTo>
                    <a:pt x="18" y="33"/>
                    <a:pt x="22" y="29"/>
                    <a:pt x="22" y="20"/>
                  </a:cubicBezTo>
                  <a:cubicBezTo>
                    <a:pt x="22" y="11"/>
                    <a:pt x="18" y="5"/>
                    <a:pt x="12" y="5"/>
                  </a:cubicBezTo>
                  <a:cubicBezTo>
                    <a:pt x="10" y="5"/>
                    <a:pt x="9" y="5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5" y="6"/>
                    <a:pt x="3" y="5"/>
                    <a:pt x="2" y="3"/>
                  </a:cubicBezTo>
                  <a:cubicBezTo>
                    <a:pt x="4" y="1"/>
                    <a:pt x="8" y="0"/>
                    <a:pt x="13" y="0"/>
                  </a:cubicBezTo>
                  <a:cubicBezTo>
                    <a:pt x="23" y="0"/>
                    <a:pt x="31" y="7"/>
                    <a:pt x="31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" name="Freeform 126"/>
            <p:cNvSpPr>
              <a:spLocks noEditPoints="1"/>
            </p:cNvSpPr>
            <p:nvPr/>
          </p:nvSpPr>
          <p:spPr bwMode="auto">
            <a:xfrm flipV="1">
              <a:off x="4259" y="363"/>
              <a:ext cx="39" cy="52"/>
            </a:xfrm>
            <a:custGeom>
              <a:avLst/>
              <a:gdLst>
                <a:gd name="T0" fmla="*/ 46906 w 29"/>
                <a:gd name="T1" fmla="*/ 11276 h 39"/>
                <a:gd name="T2" fmla="*/ 46906 w 29"/>
                <a:gd name="T3" fmla="*/ 29129 h 39"/>
                <a:gd name="T4" fmla="*/ 17974 w 29"/>
                <a:gd name="T5" fmla="*/ 51785 h 39"/>
                <a:gd name="T6" fmla="*/ 0 w 29"/>
                <a:gd name="T7" fmla="*/ 48997 h 39"/>
                <a:gd name="T8" fmla="*/ 6212 w 29"/>
                <a:gd name="T9" fmla="*/ 44231 h 39"/>
                <a:gd name="T10" fmla="*/ 6212 w 29"/>
                <a:gd name="T11" fmla="*/ 44231 h 39"/>
                <a:gd name="T12" fmla="*/ 15109 w 29"/>
                <a:gd name="T13" fmla="*/ 45179 h 39"/>
                <a:gd name="T14" fmla="*/ 34810 w 29"/>
                <a:gd name="T15" fmla="*/ 27561 h 39"/>
                <a:gd name="T16" fmla="*/ 34810 w 29"/>
                <a:gd name="T17" fmla="*/ 0 h 39"/>
                <a:gd name="T18" fmla="*/ 46906 w 29"/>
                <a:gd name="T19" fmla="*/ 11276 h 39"/>
                <a:gd name="T20" fmla="*/ 15109 w 29"/>
                <a:gd name="T21" fmla="*/ 11276 h 39"/>
                <a:gd name="T22" fmla="*/ 15109 w 29"/>
                <a:gd name="T23" fmla="*/ 23967 h 39"/>
                <a:gd name="T24" fmla="*/ 8354 w 29"/>
                <a:gd name="T25" fmla="*/ 30476 h 39"/>
                <a:gd name="T26" fmla="*/ 1 w 29"/>
                <a:gd name="T27" fmla="*/ 23967 h 39"/>
                <a:gd name="T28" fmla="*/ 1 w 29"/>
                <a:gd name="T29" fmla="*/ 0 h 39"/>
                <a:gd name="T30" fmla="*/ 15109 w 29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39"/>
                <a:gd name="T50" fmla="*/ 29 w 29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2"/>
                    <a:pt x="21" y="39"/>
                    <a:pt x="11" y="39"/>
                  </a:cubicBezTo>
                  <a:cubicBezTo>
                    <a:pt x="6" y="39"/>
                    <a:pt x="2" y="38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4"/>
                    <a:pt x="7" y="34"/>
                    <a:pt x="9" y="34"/>
                  </a:cubicBezTo>
                  <a:cubicBezTo>
                    <a:pt x="17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5" y="0"/>
                    <a:pt x="29" y="3"/>
                    <a:pt x="29" y="8"/>
                  </a:cubicBezTo>
                  <a:close/>
                  <a:moveTo>
                    <a:pt x="9" y="8"/>
                  </a:moveTo>
                  <a:lnTo>
                    <a:pt x="9" y="18"/>
                  </a:lnTo>
                  <a:cubicBezTo>
                    <a:pt x="9" y="21"/>
                    <a:pt x="7" y="23"/>
                    <a:pt x="5" y="23"/>
                  </a:cubicBezTo>
                  <a:cubicBezTo>
                    <a:pt x="3" y="23"/>
                    <a:pt x="1" y="21"/>
                    <a:pt x="1" y="18"/>
                  </a:cubicBezTo>
                  <a:lnTo>
                    <a:pt x="1" y="0"/>
                  </a:lnTo>
                  <a:cubicBezTo>
                    <a:pt x="5" y="0"/>
                    <a:pt x="9" y="3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 flipV="1">
              <a:off x="3764" y="675"/>
              <a:ext cx="38" cy="41"/>
            </a:xfrm>
            <a:custGeom>
              <a:avLst/>
              <a:gdLst>
                <a:gd name="T0" fmla="*/ 25097 w 29"/>
                <a:gd name="T1" fmla="*/ 6914 h 31"/>
                <a:gd name="T2" fmla="*/ 25097 w 29"/>
                <a:gd name="T3" fmla="*/ 19881 h 31"/>
                <a:gd name="T4" fmla="*/ 12076 w 29"/>
                <a:gd name="T5" fmla="*/ 33320 h 31"/>
                <a:gd name="T6" fmla="*/ 2792 w 29"/>
                <a:gd name="T7" fmla="*/ 30882 h 31"/>
                <a:gd name="T8" fmla="*/ 4793 w 29"/>
                <a:gd name="T9" fmla="*/ 29402 h 31"/>
                <a:gd name="T10" fmla="*/ 4793 w 29"/>
                <a:gd name="T11" fmla="*/ 29402 h 31"/>
                <a:gd name="T12" fmla="*/ 4793 w 29"/>
                <a:gd name="T13" fmla="*/ 5725 h 31"/>
                <a:gd name="T14" fmla="*/ 2792 w 29"/>
                <a:gd name="T15" fmla="*/ 2475 h 31"/>
                <a:gd name="T16" fmla="*/ 2131 w 29"/>
                <a:gd name="T17" fmla="*/ 2475 h 31"/>
                <a:gd name="T18" fmla="*/ 2131 w 29"/>
                <a:gd name="T19" fmla="*/ 3273 h 31"/>
                <a:gd name="T20" fmla="*/ 0 w 29"/>
                <a:gd name="T21" fmla="*/ 1 h 31"/>
                <a:gd name="T22" fmla="*/ 2792 w 29"/>
                <a:gd name="T23" fmla="*/ 0 h 31"/>
                <a:gd name="T24" fmla="*/ 8229 w 29"/>
                <a:gd name="T25" fmla="*/ 6914 h 31"/>
                <a:gd name="T26" fmla="*/ 8229 w 29"/>
                <a:gd name="T27" fmla="*/ 30644 h 31"/>
                <a:gd name="T28" fmla="*/ 11155 w 29"/>
                <a:gd name="T29" fmla="*/ 30882 h 31"/>
                <a:gd name="T30" fmla="*/ 20735 w 29"/>
                <a:gd name="T31" fmla="*/ 19881 h 31"/>
                <a:gd name="T32" fmla="*/ 20735 w 29"/>
                <a:gd name="T33" fmla="*/ 0 h 31"/>
                <a:gd name="T34" fmla="*/ 25097 w 29"/>
                <a:gd name="T35" fmla="*/ 6914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6"/>
                  </a:moveTo>
                  <a:lnTo>
                    <a:pt x="29" y="18"/>
                  </a:lnTo>
                  <a:cubicBezTo>
                    <a:pt x="29" y="26"/>
                    <a:pt x="22" y="31"/>
                    <a:pt x="14" y="31"/>
                  </a:cubicBezTo>
                  <a:cubicBezTo>
                    <a:pt x="10" y="31"/>
                    <a:pt x="6" y="30"/>
                    <a:pt x="3" y="29"/>
                  </a:cubicBezTo>
                  <a:cubicBezTo>
                    <a:pt x="3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5"/>
                  </a:ln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9" y="2"/>
                    <a:pt x="9" y="6"/>
                  </a:cubicBezTo>
                  <a:lnTo>
                    <a:pt x="9" y="28"/>
                  </a:lnTo>
                  <a:cubicBezTo>
                    <a:pt x="10" y="29"/>
                    <a:pt x="12" y="29"/>
                    <a:pt x="13" y="29"/>
                  </a:cubicBezTo>
                  <a:cubicBezTo>
                    <a:pt x="19" y="29"/>
                    <a:pt x="24" y="25"/>
                    <a:pt x="24" y="18"/>
                  </a:cubicBezTo>
                  <a:lnTo>
                    <a:pt x="24" y="0"/>
                  </a:lnTo>
                  <a:cubicBezTo>
                    <a:pt x="28" y="0"/>
                    <a:pt x="29" y="2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 flipV="1">
              <a:off x="3810" y="675"/>
              <a:ext cx="29" cy="41"/>
            </a:xfrm>
            <a:custGeom>
              <a:avLst/>
              <a:gdLst>
                <a:gd name="T0" fmla="*/ 21975 w 22"/>
                <a:gd name="T1" fmla="*/ 5725 h 31"/>
                <a:gd name="T2" fmla="*/ 21975 w 22"/>
                <a:gd name="T3" fmla="*/ 19881 h 31"/>
                <a:gd name="T4" fmla="*/ 8559 w 22"/>
                <a:gd name="T5" fmla="*/ 33320 h 31"/>
                <a:gd name="T6" fmla="*/ 0 w 22"/>
                <a:gd name="T7" fmla="*/ 30882 h 31"/>
                <a:gd name="T8" fmla="*/ 2353 w 22"/>
                <a:gd name="T9" fmla="*/ 30644 h 31"/>
                <a:gd name="T10" fmla="*/ 3102 w 22"/>
                <a:gd name="T11" fmla="*/ 30644 h 31"/>
                <a:gd name="T12" fmla="*/ 7105 w 22"/>
                <a:gd name="T13" fmla="*/ 30882 h 31"/>
                <a:gd name="T14" fmla="*/ 16671 w 22"/>
                <a:gd name="T15" fmla="*/ 17655 h 31"/>
                <a:gd name="T16" fmla="*/ 16671 w 22"/>
                <a:gd name="T17" fmla="*/ 0 h 31"/>
                <a:gd name="T18" fmla="*/ 21975 w 22"/>
                <a:gd name="T19" fmla="*/ 5725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1"/>
                <a:gd name="T32" fmla="*/ 22 w 22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1">
                  <a:moveTo>
                    <a:pt x="22" y="5"/>
                  </a:moveTo>
                  <a:lnTo>
                    <a:pt x="22" y="18"/>
                  </a:lnTo>
                  <a:cubicBezTo>
                    <a:pt x="22" y="27"/>
                    <a:pt x="16" y="31"/>
                    <a:pt x="8" y="31"/>
                  </a:cubicBezTo>
                  <a:cubicBezTo>
                    <a:pt x="5" y="31"/>
                    <a:pt x="1" y="30"/>
                    <a:pt x="0" y="29"/>
                  </a:cubicBezTo>
                  <a:cubicBezTo>
                    <a:pt x="0" y="28"/>
                    <a:pt x="1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4" y="28"/>
                    <a:pt x="5" y="29"/>
                    <a:pt x="7" y="29"/>
                  </a:cubicBezTo>
                  <a:cubicBezTo>
                    <a:pt x="14" y="29"/>
                    <a:pt x="17" y="24"/>
                    <a:pt x="17" y="17"/>
                  </a:cubicBezTo>
                  <a:lnTo>
                    <a:pt x="17" y="0"/>
                  </a:lnTo>
                  <a:cubicBezTo>
                    <a:pt x="19" y="0"/>
                    <a:pt x="22" y="1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 flipV="1">
              <a:off x="3850" y="675"/>
              <a:ext cx="5" cy="41"/>
            </a:xfrm>
            <a:custGeom>
              <a:avLst/>
              <a:gdLst>
                <a:gd name="T0" fmla="*/ 890 w 4"/>
                <a:gd name="T1" fmla="*/ 5725 h 31"/>
                <a:gd name="T2" fmla="*/ 890 w 4"/>
                <a:gd name="T3" fmla="*/ 30644 h 31"/>
                <a:gd name="T4" fmla="*/ 570 w 4"/>
                <a:gd name="T5" fmla="*/ 33320 h 31"/>
                <a:gd name="T6" fmla="*/ 0 w 4"/>
                <a:gd name="T7" fmla="*/ 30644 h 31"/>
                <a:gd name="T8" fmla="*/ 0 w 4"/>
                <a:gd name="T9" fmla="*/ 0 h 31"/>
                <a:gd name="T10" fmla="*/ 890 w 4"/>
                <a:gd name="T11" fmla="*/ 572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1"/>
                <a:gd name="T20" fmla="*/ 4 w 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1">
                  <a:moveTo>
                    <a:pt x="4" y="5"/>
                  </a:moveTo>
                  <a:lnTo>
                    <a:pt x="4" y="28"/>
                  </a:lnTo>
                  <a:cubicBezTo>
                    <a:pt x="4" y="30"/>
                    <a:pt x="3" y="31"/>
                    <a:pt x="2" y="31"/>
                  </a:cubicBezTo>
                  <a:cubicBezTo>
                    <a:pt x="1" y="31"/>
                    <a:pt x="0" y="30"/>
                    <a:pt x="0" y="28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7" name="Freeform 130"/>
            <p:cNvSpPr>
              <a:spLocks noEditPoints="1"/>
            </p:cNvSpPr>
            <p:nvPr/>
          </p:nvSpPr>
          <p:spPr bwMode="auto">
            <a:xfrm flipV="1">
              <a:off x="3866" y="675"/>
              <a:ext cx="37" cy="41"/>
            </a:xfrm>
            <a:custGeom>
              <a:avLst/>
              <a:gdLst>
                <a:gd name="T0" fmla="*/ 17274 w 28"/>
                <a:gd name="T1" fmla="*/ 19881 h 31"/>
                <a:gd name="T2" fmla="*/ 17274 w 28"/>
                <a:gd name="T3" fmla="*/ 33320 h 31"/>
                <a:gd name="T4" fmla="*/ 13072 w 28"/>
                <a:gd name="T5" fmla="*/ 27979 h 31"/>
                <a:gd name="T6" fmla="*/ 13072 w 28"/>
                <a:gd name="T7" fmla="*/ 13246 h 31"/>
                <a:gd name="T8" fmla="*/ 17274 w 28"/>
                <a:gd name="T9" fmla="*/ 19881 h 31"/>
                <a:gd name="T10" fmla="*/ 30163 w 28"/>
                <a:gd name="T11" fmla="*/ 21155 h 31"/>
                <a:gd name="T12" fmla="*/ 30163 w 28"/>
                <a:gd name="T13" fmla="*/ 33320 h 31"/>
                <a:gd name="T14" fmla="*/ 25876 w 28"/>
                <a:gd name="T15" fmla="*/ 27979 h 31"/>
                <a:gd name="T16" fmla="*/ 25876 w 28"/>
                <a:gd name="T17" fmla="*/ 20762 h 31"/>
                <a:gd name="T18" fmla="*/ 8900 w 28"/>
                <a:gd name="T19" fmla="*/ 3273 h 31"/>
                <a:gd name="T20" fmla="*/ 7486 w 28"/>
                <a:gd name="T21" fmla="*/ 3273 h 31"/>
                <a:gd name="T22" fmla="*/ 4287 w 28"/>
                <a:gd name="T23" fmla="*/ 33320 h 31"/>
                <a:gd name="T24" fmla="*/ 0 w 28"/>
                <a:gd name="T25" fmla="*/ 27459 h 31"/>
                <a:gd name="T26" fmla="*/ 0 w 28"/>
                <a:gd name="T27" fmla="*/ 26294 h 31"/>
                <a:gd name="T28" fmla="*/ 3244 w 28"/>
                <a:gd name="T29" fmla="*/ 1 h 31"/>
                <a:gd name="T30" fmla="*/ 7486 w 28"/>
                <a:gd name="T31" fmla="*/ 0 h 31"/>
                <a:gd name="T32" fmla="*/ 30163 w 28"/>
                <a:gd name="T33" fmla="*/ 21155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1"/>
                <a:gd name="T53" fmla="*/ 28 w 2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1">
                  <a:moveTo>
                    <a:pt x="16" y="18"/>
                  </a:moveTo>
                  <a:lnTo>
                    <a:pt x="16" y="31"/>
                  </a:lnTo>
                  <a:cubicBezTo>
                    <a:pt x="13" y="31"/>
                    <a:pt x="12" y="29"/>
                    <a:pt x="12" y="26"/>
                  </a:cubicBezTo>
                  <a:lnTo>
                    <a:pt x="12" y="12"/>
                  </a:lnTo>
                  <a:cubicBezTo>
                    <a:pt x="15" y="13"/>
                    <a:pt x="16" y="16"/>
                    <a:pt x="16" y="18"/>
                  </a:cubicBezTo>
                  <a:close/>
                  <a:moveTo>
                    <a:pt x="28" y="20"/>
                  </a:moveTo>
                  <a:lnTo>
                    <a:pt x="28" y="31"/>
                  </a:lnTo>
                  <a:cubicBezTo>
                    <a:pt x="25" y="31"/>
                    <a:pt x="24" y="29"/>
                    <a:pt x="24" y="26"/>
                  </a:cubicBezTo>
                  <a:lnTo>
                    <a:pt x="24" y="19"/>
                  </a:lnTo>
                  <a:cubicBezTo>
                    <a:pt x="24" y="10"/>
                    <a:pt x="16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5"/>
                  </a:cubicBezTo>
                  <a:cubicBezTo>
                    <a:pt x="0" y="25"/>
                    <a:pt x="0" y="24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8" y="9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 flipV="1">
              <a:off x="3912" y="675"/>
              <a:ext cx="35" cy="53"/>
            </a:xfrm>
            <a:custGeom>
              <a:avLst/>
              <a:gdLst>
                <a:gd name="T0" fmla="*/ 43370 w 26"/>
                <a:gd name="T1" fmla="*/ 31650 h 40"/>
                <a:gd name="T2" fmla="*/ 23933 w 26"/>
                <a:gd name="T3" fmla="*/ 45273 h 40"/>
                <a:gd name="T4" fmla="*/ 0 w 26"/>
                <a:gd name="T5" fmla="*/ 45273 h 40"/>
                <a:gd name="T6" fmla="*/ 4695 w 26"/>
                <a:gd name="T7" fmla="*/ 41936 h 40"/>
                <a:gd name="T8" fmla="*/ 11453 w 26"/>
                <a:gd name="T9" fmla="*/ 41936 h 40"/>
                <a:gd name="T10" fmla="*/ 1 w 26"/>
                <a:gd name="T11" fmla="*/ 29117 h 40"/>
                <a:gd name="T12" fmla="*/ 1 w 26"/>
                <a:gd name="T13" fmla="*/ 0 h 40"/>
                <a:gd name="T14" fmla="*/ 10198 w 26"/>
                <a:gd name="T15" fmla="*/ 5849 h 40"/>
                <a:gd name="T16" fmla="*/ 10198 w 26"/>
                <a:gd name="T17" fmla="*/ 31617 h 40"/>
                <a:gd name="T18" fmla="*/ 22127 w 26"/>
                <a:gd name="T19" fmla="*/ 41936 h 40"/>
                <a:gd name="T20" fmla="*/ 37610 w 26"/>
                <a:gd name="T21" fmla="*/ 31617 h 40"/>
                <a:gd name="T22" fmla="*/ 23933 w 26"/>
                <a:gd name="T23" fmla="*/ 16124 h 40"/>
                <a:gd name="T24" fmla="*/ 18480 w 26"/>
                <a:gd name="T25" fmla="*/ 11085 h 40"/>
                <a:gd name="T26" fmla="*/ 43370 w 26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0"/>
                <a:gd name="T44" fmla="*/ 26 w 26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0">
                  <a:moveTo>
                    <a:pt x="26" y="28"/>
                  </a:moveTo>
                  <a:cubicBezTo>
                    <a:pt x="26" y="34"/>
                    <a:pt x="22" y="40"/>
                    <a:pt x="14" y="40"/>
                  </a:cubicBezTo>
                  <a:lnTo>
                    <a:pt x="0" y="40"/>
                  </a:lnTo>
                  <a:cubicBezTo>
                    <a:pt x="0" y="38"/>
                    <a:pt x="1" y="37"/>
                    <a:pt x="3" y="37"/>
                  </a:cubicBezTo>
                  <a:lnTo>
                    <a:pt x="7" y="37"/>
                  </a:lnTo>
                  <a:cubicBezTo>
                    <a:pt x="5" y="36"/>
                    <a:pt x="1" y="32"/>
                    <a:pt x="1" y="26"/>
                  </a:cubicBezTo>
                  <a:lnTo>
                    <a:pt x="1" y="0"/>
                  </a:lnTo>
                  <a:cubicBezTo>
                    <a:pt x="5" y="0"/>
                    <a:pt x="6" y="3"/>
                    <a:pt x="6" y="5"/>
                  </a:cubicBezTo>
                  <a:lnTo>
                    <a:pt x="6" y="27"/>
                  </a:lnTo>
                  <a:cubicBezTo>
                    <a:pt x="6" y="33"/>
                    <a:pt x="9" y="37"/>
                    <a:pt x="13" y="37"/>
                  </a:cubicBezTo>
                  <a:cubicBezTo>
                    <a:pt x="19" y="37"/>
                    <a:pt x="22" y="32"/>
                    <a:pt x="22" y="27"/>
                  </a:cubicBezTo>
                  <a:cubicBezTo>
                    <a:pt x="22" y="20"/>
                    <a:pt x="18" y="16"/>
                    <a:pt x="14" y="14"/>
                  </a:cubicBezTo>
                  <a:cubicBezTo>
                    <a:pt x="12" y="13"/>
                    <a:pt x="11" y="12"/>
                    <a:pt x="11" y="10"/>
                  </a:cubicBezTo>
                  <a:cubicBezTo>
                    <a:pt x="17" y="11"/>
                    <a:pt x="26" y="17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 flipV="1">
              <a:off x="3954" y="675"/>
              <a:ext cx="38" cy="41"/>
            </a:xfrm>
            <a:custGeom>
              <a:avLst/>
              <a:gdLst>
                <a:gd name="T0" fmla="*/ 25097 w 29"/>
                <a:gd name="T1" fmla="*/ 6914 h 31"/>
                <a:gd name="T2" fmla="*/ 25097 w 29"/>
                <a:gd name="T3" fmla="*/ 19881 h 31"/>
                <a:gd name="T4" fmla="*/ 12076 w 29"/>
                <a:gd name="T5" fmla="*/ 33320 h 31"/>
                <a:gd name="T6" fmla="*/ 2792 w 29"/>
                <a:gd name="T7" fmla="*/ 30882 h 31"/>
                <a:gd name="T8" fmla="*/ 4793 w 29"/>
                <a:gd name="T9" fmla="*/ 29402 h 31"/>
                <a:gd name="T10" fmla="*/ 4793 w 29"/>
                <a:gd name="T11" fmla="*/ 29402 h 31"/>
                <a:gd name="T12" fmla="*/ 4793 w 29"/>
                <a:gd name="T13" fmla="*/ 5725 h 31"/>
                <a:gd name="T14" fmla="*/ 2792 w 29"/>
                <a:gd name="T15" fmla="*/ 2475 h 31"/>
                <a:gd name="T16" fmla="*/ 2131 w 29"/>
                <a:gd name="T17" fmla="*/ 2475 h 31"/>
                <a:gd name="T18" fmla="*/ 2131 w 29"/>
                <a:gd name="T19" fmla="*/ 3273 h 31"/>
                <a:gd name="T20" fmla="*/ 0 w 29"/>
                <a:gd name="T21" fmla="*/ 1 h 31"/>
                <a:gd name="T22" fmla="*/ 2792 w 29"/>
                <a:gd name="T23" fmla="*/ 0 h 31"/>
                <a:gd name="T24" fmla="*/ 8229 w 29"/>
                <a:gd name="T25" fmla="*/ 6914 h 31"/>
                <a:gd name="T26" fmla="*/ 8229 w 29"/>
                <a:gd name="T27" fmla="*/ 30644 h 31"/>
                <a:gd name="T28" fmla="*/ 11155 w 29"/>
                <a:gd name="T29" fmla="*/ 30882 h 31"/>
                <a:gd name="T30" fmla="*/ 20735 w 29"/>
                <a:gd name="T31" fmla="*/ 19881 h 31"/>
                <a:gd name="T32" fmla="*/ 20735 w 29"/>
                <a:gd name="T33" fmla="*/ 0 h 31"/>
                <a:gd name="T34" fmla="*/ 25097 w 29"/>
                <a:gd name="T35" fmla="*/ 6914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6"/>
                  </a:moveTo>
                  <a:lnTo>
                    <a:pt x="29" y="18"/>
                  </a:lnTo>
                  <a:cubicBezTo>
                    <a:pt x="29" y="26"/>
                    <a:pt x="22" y="31"/>
                    <a:pt x="14" y="31"/>
                  </a:cubicBezTo>
                  <a:cubicBezTo>
                    <a:pt x="10" y="31"/>
                    <a:pt x="6" y="30"/>
                    <a:pt x="3" y="29"/>
                  </a:cubicBezTo>
                  <a:cubicBezTo>
                    <a:pt x="3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5"/>
                  </a:ln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3" y="0"/>
                  </a:cubicBezTo>
                  <a:cubicBezTo>
                    <a:pt x="7" y="0"/>
                    <a:pt x="9" y="2"/>
                    <a:pt x="9" y="6"/>
                  </a:cubicBezTo>
                  <a:lnTo>
                    <a:pt x="9" y="28"/>
                  </a:lnTo>
                  <a:cubicBezTo>
                    <a:pt x="10" y="29"/>
                    <a:pt x="12" y="29"/>
                    <a:pt x="13" y="29"/>
                  </a:cubicBezTo>
                  <a:cubicBezTo>
                    <a:pt x="19" y="29"/>
                    <a:pt x="24" y="25"/>
                    <a:pt x="24" y="18"/>
                  </a:cubicBezTo>
                  <a:lnTo>
                    <a:pt x="24" y="0"/>
                  </a:lnTo>
                  <a:cubicBezTo>
                    <a:pt x="27" y="0"/>
                    <a:pt x="29" y="2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" name="Freeform 133"/>
            <p:cNvSpPr>
              <a:spLocks noEditPoints="1"/>
            </p:cNvSpPr>
            <p:nvPr/>
          </p:nvSpPr>
          <p:spPr bwMode="auto">
            <a:xfrm flipV="1">
              <a:off x="3768" y="581"/>
              <a:ext cx="33" cy="40"/>
            </a:xfrm>
            <a:custGeom>
              <a:avLst/>
              <a:gdLst>
                <a:gd name="T0" fmla="*/ 26316 w 25"/>
                <a:gd name="T1" fmla="*/ 3679 h 30"/>
                <a:gd name="T2" fmla="*/ 26316 w 25"/>
                <a:gd name="T3" fmla="*/ 20671 h 30"/>
                <a:gd name="T4" fmla="*/ 9651 w 25"/>
                <a:gd name="T5" fmla="*/ 39909 h 30"/>
                <a:gd name="T6" fmla="*/ 0 w 25"/>
                <a:gd name="T7" fmla="*/ 36748 h 30"/>
                <a:gd name="T8" fmla="*/ 0 w 25"/>
                <a:gd name="T9" fmla="*/ 0 h 30"/>
                <a:gd name="T10" fmla="*/ 22196 w 25"/>
                <a:gd name="T11" fmla="*/ 0 h 30"/>
                <a:gd name="T12" fmla="*/ 26316 w 25"/>
                <a:gd name="T13" fmla="*/ 3679 h 30"/>
                <a:gd name="T14" fmla="*/ 20188 w 25"/>
                <a:gd name="T15" fmla="*/ 3679 h 30"/>
                <a:gd name="T16" fmla="*/ 4196 w 25"/>
                <a:gd name="T17" fmla="*/ 3679 h 30"/>
                <a:gd name="T18" fmla="*/ 4196 w 25"/>
                <a:gd name="T19" fmla="*/ 35639 h 30"/>
                <a:gd name="T20" fmla="*/ 8777 w 25"/>
                <a:gd name="T21" fmla="*/ 36748 h 30"/>
                <a:gd name="T22" fmla="*/ 20188 w 25"/>
                <a:gd name="T23" fmla="*/ 20671 h 30"/>
                <a:gd name="T24" fmla="*/ 20188 w 25"/>
                <a:gd name="T25" fmla="*/ 3679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30"/>
                <a:gd name="T41" fmla="*/ 25 w 2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30">
                  <a:moveTo>
                    <a:pt x="25" y="3"/>
                  </a:moveTo>
                  <a:lnTo>
                    <a:pt x="25" y="16"/>
                  </a:lnTo>
                  <a:cubicBezTo>
                    <a:pt x="25" y="25"/>
                    <a:pt x="18" y="30"/>
                    <a:pt x="9" y="30"/>
                  </a:cubicBezTo>
                  <a:cubicBezTo>
                    <a:pt x="5" y="30"/>
                    <a:pt x="1" y="29"/>
                    <a:pt x="0" y="28"/>
                  </a:cubicBezTo>
                  <a:lnTo>
                    <a:pt x="0" y="0"/>
                  </a:lnTo>
                  <a:lnTo>
                    <a:pt x="21" y="0"/>
                  </a:lnTo>
                  <a:cubicBezTo>
                    <a:pt x="22" y="0"/>
                    <a:pt x="24" y="1"/>
                    <a:pt x="25" y="3"/>
                  </a:cubicBezTo>
                  <a:close/>
                  <a:moveTo>
                    <a:pt x="20" y="3"/>
                  </a:moveTo>
                  <a:lnTo>
                    <a:pt x="4" y="3"/>
                  </a:lnTo>
                  <a:lnTo>
                    <a:pt x="4" y="27"/>
                  </a:lnTo>
                  <a:cubicBezTo>
                    <a:pt x="5" y="28"/>
                    <a:pt x="7" y="28"/>
                    <a:pt x="8" y="28"/>
                  </a:cubicBezTo>
                  <a:cubicBezTo>
                    <a:pt x="14" y="28"/>
                    <a:pt x="20" y="24"/>
                    <a:pt x="20" y="16"/>
                  </a:cubicBez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 flipV="1">
              <a:off x="3812" y="581"/>
              <a:ext cx="5" cy="24"/>
            </a:xfrm>
            <a:custGeom>
              <a:avLst/>
              <a:gdLst>
                <a:gd name="T0" fmla="*/ 890 w 4"/>
                <a:gd name="T1" fmla="*/ 6540 h 18"/>
                <a:gd name="T2" fmla="*/ 890 w 4"/>
                <a:gd name="T3" fmla="*/ 20047 h 18"/>
                <a:gd name="T4" fmla="*/ 570 w 4"/>
                <a:gd name="T5" fmla="*/ 23967 h 18"/>
                <a:gd name="T6" fmla="*/ 0 w 4"/>
                <a:gd name="T7" fmla="*/ 20047 h 18"/>
                <a:gd name="T8" fmla="*/ 0 w 4"/>
                <a:gd name="T9" fmla="*/ 0 h 18"/>
                <a:gd name="T10" fmla="*/ 890 w 4"/>
                <a:gd name="T11" fmla="*/ 654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18"/>
                <a:gd name="T20" fmla="*/ 4 w 4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18">
                  <a:moveTo>
                    <a:pt x="4" y="5"/>
                  </a:moveTo>
                  <a:lnTo>
                    <a:pt x="4" y="15"/>
                  </a:lnTo>
                  <a:cubicBezTo>
                    <a:pt x="4" y="17"/>
                    <a:pt x="3" y="18"/>
                    <a:pt x="2" y="18"/>
                  </a:cubicBezTo>
                  <a:cubicBezTo>
                    <a:pt x="1" y="18"/>
                    <a:pt x="0" y="17"/>
                    <a:pt x="0" y="15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 flipV="1">
              <a:off x="3825" y="581"/>
              <a:ext cx="34" cy="40"/>
            </a:xfrm>
            <a:custGeom>
              <a:avLst/>
              <a:gdLst>
                <a:gd name="T0" fmla="*/ 21143 w 26"/>
                <a:gd name="T1" fmla="*/ 2759 h 30"/>
                <a:gd name="T2" fmla="*/ 19995 w 26"/>
                <a:gd name="T3" fmla="*/ 2759 h 30"/>
                <a:gd name="T4" fmla="*/ 18722 w 26"/>
                <a:gd name="T5" fmla="*/ 3679 h 30"/>
                <a:gd name="T6" fmla="*/ 18722 w 26"/>
                <a:gd name="T7" fmla="*/ 22857 h 30"/>
                <a:gd name="T8" fmla="*/ 7458 w 26"/>
                <a:gd name="T9" fmla="*/ 39909 h 30"/>
                <a:gd name="T10" fmla="*/ 1 w 26"/>
                <a:gd name="T11" fmla="*/ 36748 h 30"/>
                <a:gd name="T12" fmla="*/ 2550 w 26"/>
                <a:gd name="T13" fmla="*/ 35639 h 30"/>
                <a:gd name="T14" fmla="*/ 3335 w 26"/>
                <a:gd name="T15" fmla="*/ 35639 h 30"/>
                <a:gd name="T16" fmla="*/ 6191 w 26"/>
                <a:gd name="T17" fmla="*/ 36748 h 30"/>
                <a:gd name="T18" fmla="*/ 15290 w 26"/>
                <a:gd name="T19" fmla="*/ 20671 h 30"/>
                <a:gd name="T20" fmla="*/ 15290 w 26"/>
                <a:gd name="T21" fmla="*/ 2759 h 30"/>
                <a:gd name="T22" fmla="*/ 2550 w 26"/>
                <a:gd name="T23" fmla="*/ 2759 h 30"/>
                <a:gd name="T24" fmla="*/ 0 w 26"/>
                <a:gd name="T25" fmla="*/ 0 h 30"/>
                <a:gd name="T26" fmla="*/ 19995 w 26"/>
                <a:gd name="T27" fmla="*/ 0 h 30"/>
                <a:gd name="T28" fmla="*/ 21143 w 26"/>
                <a:gd name="T29" fmla="*/ 2759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0"/>
                <a:gd name="T47" fmla="*/ 26 w 2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0">
                  <a:moveTo>
                    <a:pt x="26" y="2"/>
                  </a:moveTo>
                  <a:lnTo>
                    <a:pt x="24" y="2"/>
                  </a:lnTo>
                  <a:cubicBezTo>
                    <a:pt x="23" y="2"/>
                    <a:pt x="23" y="3"/>
                    <a:pt x="23" y="3"/>
                  </a:cubicBezTo>
                  <a:lnTo>
                    <a:pt x="23" y="17"/>
                  </a:lnTo>
                  <a:cubicBezTo>
                    <a:pt x="23" y="26"/>
                    <a:pt x="17" y="30"/>
                    <a:pt x="9" y="30"/>
                  </a:cubicBezTo>
                  <a:cubicBezTo>
                    <a:pt x="6" y="30"/>
                    <a:pt x="3" y="29"/>
                    <a:pt x="1" y="28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7" y="28"/>
                    <a:pt x="8" y="28"/>
                  </a:cubicBezTo>
                  <a:cubicBezTo>
                    <a:pt x="15" y="28"/>
                    <a:pt x="18" y="23"/>
                    <a:pt x="18" y="16"/>
                  </a:cubicBezTo>
                  <a:lnTo>
                    <a:pt x="18" y="2"/>
                  </a:lnTo>
                  <a:lnTo>
                    <a:pt x="3" y="2"/>
                  </a:lnTo>
                  <a:cubicBezTo>
                    <a:pt x="2" y="2"/>
                    <a:pt x="0" y="2"/>
                    <a:pt x="0" y="0"/>
                  </a:cubicBezTo>
                  <a:lnTo>
                    <a:pt x="24" y="0"/>
                  </a:ln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3" name="Freeform 136"/>
            <p:cNvSpPr>
              <a:spLocks noEditPoints="1"/>
            </p:cNvSpPr>
            <p:nvPr/>
          </p:nvSpPr>
          <p:spPr bwMode="auto">
            <a:xfrm flipV="1">
              <a:off x="3867" y="581"/>
              <a:ext cx="37" cy="42"/>
            </a:xfrm>
            <a:custGeom>
              <a:avLst/>
              <a:gdLst>
                <a:gd name="T0" fmla="*/ 17274 w 28"/>
                <a:gd name="T1" fmla="*/ 35961 h 31"/>
                <a:gd name="T2" fmla="*/ 17274 w 28"/>
                <a:gd name="T3" fmla="*/ 61353 h 31"/>
                <a:gd name="T4" fmla="*/ 13072 w 28"/>
                <a:gd name="T5" fmla="*/ 51245 h 31"/>
                <a:gd name="T6" fmla="*/ 13072 w 28"/>
                <a:gd name="T7" fmla="*/ 24413 h 31"/>
                <a:gd name="T8" fmla="*/ 17274 w 28"/>
                <a:gd name="T9" fmla="*/ 35961 h 31"/>
                <a:gd name="T10" fmla="*/ 30163 w 28"/>
                <a:gd name="T11" fmla="*/ 39970 h 31"/>
                <a:gd name="T12" fmla="*/ 30163 w 28"/>
                <a:gd name="T13" fmla="*/ 61353 h 31"/>
                <a:gd name="T14" fmla="*/ 24544 w 28"/>
                <a:gd name="T15" fmla="*/ 51245 h 31"/>
                <a:gd name="T16" fmla="*/ 24544 w 28"/>
                <a:gd name="T17" fmla="*/ 37824 h 31"/>
                <a:gd name="T18" fmla="*/ 8900 w 28"/>
                <a:gd name="T19" fmla="*/ 5348 h 31"/>
                <a:gd name="T20" fmla="*/ 7486 w 28"/>
                <a:gd name="T21" fmla="*/ 5348 h 31"/>
                <a:gd name="T22" fmla="*/ 4287 w 28"/>
                <a:gd name="T23" fmla="*/ 61353 h 31"/>
                <a:gd name="T24" fmla="*/ 0 w 28"/>
                <a:gd name="T25" fmla="*/ 51245 h 31"/>
                <a:gd name="T26" fmla="*/ 0 w 28"/>
                <a:gd name="T27" fmla="*/ 48721 h 31"/>
                <a:gd name="T28" fmla="*/ 3244 w 28"/>
                <a:gd name="T29" fmla="*/ 1 h 31"/>
                <a:gd name="T30" fmla="*/ 7486 w 28"/>
                <a:gd name="T31" fmla="*/ 0 h 31"/>
                <a:gd name="T32" fmla="*/ 30163 w 28"/>
                <a:gd name="T33" fmla="*/ 3997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1"/>
                <a:gd name="T53" fmla="*/ 28 w 2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1">
                  <a:moveTo>
                    <a:pt x="16" y="18"/>
                  </a:moveTo>
                  <a:lnTo>
                    <a:pt x="16" y="31"/>
                  </a:lnTo>
                  <a:cubicBezTo>
                    <a:pt x="13" y="31"/>
                    <a:pt x="12" y="29"/>
                    <a:pt x="12" y="26"/>
                  </a:cubicBezTo>
                  <a:lnTo>
                    <a:pt x="12" y="12"/>
                  </a:lnTo>
                  <a:cubicBezTo>
                    <a:pt x="15" y="13"/>
                    <a:pt x="16" y="16"/>
                    <a:pt x="16" y="18"/>
                  </a:cubicBezTo>
                  <a:close/>
                  <a:moveTo>
                    <a:pt x="28" y="20"/>
                  </a:moveTo>
                  <a:lnTo>
                    <a:pt x="28" y="31"/>
                  </a:lnTo>
                  <a:cubicBezTo>
                    <a:pt x="25" y="31"/>
                    <a:pt x="23" y="29"/>
                    <a:pt x="23" y="26"/>
                  </a:cubicBezTo>
                  <a:lnTo>
                    <a:pt x="23" y="19"/>
                  </a:lnTo>
                  <a:cubicBezTo>
                    <a:pt x="23" y="10"/>
                    <a:pt x="16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6"/>
                  </a:cubicBezTo>
                  <a:cubicBezTo>
                    <a:pt x="0" y="25"/>
                    <a:pt x="0" y="24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8" y="9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4" name="Freeform 137"/>
            <p:cNvSpPr>
              <a:spLocks/>
            </p:cNvSpPr>
            <p:nvPr/>
          </p:nvSpPr>
          <p:spPr bwMode="auto">
            <a:xfrm flipV="1">
              <a:off x="3915" y="581"/>
              <a:ext cx="32" cy="42"/>
            </a:xfrm>
            <a:custGeom>
              <a:avLst/>
              <a:gdLst>
                <a:gd name="T0" fmla="*/ 31956 w 24"/>
                <a:gd name="T1" fmla="*/ 9817 h 31"/>
                <a:gd name="T2" fmla="*/ 31956 w 24"/>
                <a:gd name="T3" fmla="*/ 35961 h 31"/>
                <a:gd name="T4" fmla="*/ 11627 w 24"/>
                <a:gd name="T5" fmla="*/ 61353 h 31"/>
                <a:gd name="T6" fmla="*/ 0 w 24"/>
                <a:gd name="T7" fmla="*/ 57711 h 31"/>
                <a:gd name="T8" fmla="*/ 0 w 24"/>
                <a:gd name="T9" fmla="*/ 0 h 31"/>
                <a:gd name="T10" fmla="*/ 4905 w 24"/>
                <a:gd name="T11" fmla="*/ 9817 h 31"/>
                <a:gd name="T12" fmla="*/ 4905 w 24"/>
                <a:gd name="T13" fmla="*/ 54779 h 31"/>
                <a:gd name="T14" fmla="*/ 11276 w 24"/>
                <a:gd name="T15" fmla="*/ 57711 h 31"/>
                <a:gd name="T16" fmla="*/ 24880 w 24"/>
                <a:gd name="T17" fmla="*/ 33424 h 31"/>
                <a:gd name="T18" fmla="*/ 24880 w 24"/>
                <a:gd name="T19" fmla="*/ 0 h 31"/>
                <a:gd name="T20" fmla="*/ 31956 w 24"/>
                <a:gd name="T21" fmla="*/ 9817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1"/>
                <a:gd name="T35" fmla="*/ 24 w 2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1">
                  <a:moveTo>
                    <a:pt x="24" y="5"/>
                  </a:moveTo>
                  <a:lnTo>
                    <a:pt x="24" y="18"/>
                  </a:lnTo>
                  <a:cubicBezTo>
                    <a:pt x="24" y="26"/>
                    <a:pt x="17" y="31"/>
                    <a:pt x="9" y="31"/>
                  </a:cubicBezTo>
                  <a:cubicBezTo>
                    <a:pt x="5" y="31"/>
                    <a:pt x="2" y="30"/>
                    <a:pt x="0" y="29"/>
                  </a:cubicBezTo>
                  <a:lnTo>
                    <a:pt x="0" y="0"/>
                  </a:lnTo>
                  <a:cubicBezTo>
                    <a:pt x="2" y="0"/>
                    <a:pt x="4" y="1"/>
                    <a:pt x="4" y="5"/>
                  </a:cubicBezTo>
                  <a:lnTo>
                    <a:pt x="4" y="28"/>
                  </a:lnTo>
                  <a:cubicBezTo>
                    <a:pt x="5" y="28"/>
                    <a:pt x="6" y="29"/>
                    <a:pt x="8" y="29"/>
                  </a:cubicBezTo>
                  <a:cubicBezTo>
                    <a:pt x="14" y="29"/>
                    <a:pt x="19" y="24"/>
                    <a:pt x="19" y="17"/>
                  </a:cubicBezTo>
                  <a:lnTo>
                    <a:pt x="19" y="0"/>
                  </a:lnTo>
                  <a:cubicBezTo>
                    <a:pt x="22" y="0"/>
                    <a:pt x="24" y="2"/>
                    <a:pt x="2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5" name="Freeform 138"/>
            <p:cNvSpPr>
              <a:spLocks/>
            </p:cNvSpPr>
            <p:nvPr/>
          </p:nvSpPr>
          <p:spPr bwMode="auto">
            <a:xfrm flipV="1">
              <a:off x="3956" y="581"/>
              <a:ext cx="36" cy="42"/>
            </a:xfrm>
            <a:custGeom>
              <a:avLst/>
              <a:gdLst>
                <a:gd name="T0" fmla="*/ 35639 w 27"/>
                <a:gd name="T1" fmla="*/ 33076 h 31"/>
                <a:gd name="T2" fmla="*/ 20047 w 27"/>
                <a:gd name="T3" fmla="*/ 61353 h 31"/>
                <a:gd name="T4" fmla="*/ 8457 w 27"/>
                <a:gd name="T5" fmla="*/ 51245 h 31"/>
                <a:gd name="T6" fmla="*/ 0 w 27"/>
                <a:gd name="T7" fmla="*/ 61353 h 31"/>
                <a:gd name="T8" fmla="*/ 0 w 27"/>
                <a:gd name="T9" fmla="*/ 60714 h 31"/>
                <a:gd name="T10" fmla="*/ 1 w 27"/>
                <a:gd name="T11" fmla="*/ 54153 h 31"/>
                <a:gd name="T12" fmla="*/ 2759 w 27"/>
                <a:gd name="T13" fmla="*/ 51245 h 31"/>
                <a:gd name="T14" fmla="*/ 3679 w 27"/>
                <a:gd name="T15" fmla="*/ 44813 h 31"/>
                <a:gd name="T16" fmla="*/ 2759 w 27"/>
                <a:gd name="T17" fmla="*/ 39970 h 31"/>
                <a:gd name="T18" fmla="*/ 0 w 27"/>
                <a:gd name="T19" fmla="*/ 0 h 31"/>
                <a:gd name="T20" fmla="*/ 1 w 27"/>
                <a:gd name="T21" fmla="*/ 0 h 31"/>
                <a:gd name="T22" fmla="*/ 6540 w 27"/>
                <a:gd name="T23" fmla="*/ 9817 h 31"/>
                <a:gd name="T24" fmla="*/ 8720 w 27"/>
                <a:gd name="T25" fmla="*/ 40432 h 31"/>
                <a:gd name="T26" fmla="*/ 18660 w 27"/>
                <a:gd name="T27" fmla="*/ 54779 h 31"/>
                <a:gd name="T28" fmla="*/ 29129 w 27"/>
                <a:gd name="T29" fmla="*/ 33076 h 31"/>
                <a:gd name="T30" fmla="*/ 15503 w 27"/>
                <a:gd name="T31" fmla="*/ 5348 h 31"/>
                <a:gd name="T32" fmla="*/ 11627 w 27"/>
                <a:gd name="T33" fmla="*/ 5348 h 31"/>
                <a:gd name="T34" fmla="*/ 8720 w 27"/>
                <a:gd name="T35" fmla="*/ 1 h 31"/>
                <a:gd name="T36" fmla="*/ 17143 w 27"/>
                <a:gd name="T37" fmla="*/ 0 h 31"/>
                <a:gd name="T38" fmla="*/ 17143 w 27"/>
                <a:gd name="T39" fmla="*/ 0 h 31"/>
                <a:gd name="T40" fmla="*/ 35639 w 27"/>
                <a:gd name="T41" fmla="*/ 33076 h 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31"/>
                <a:gd name="T65" fmla="*/ 27 w 27"/>
                <a:gd name="T66" fmla="*/ 31 h 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31">
                  <a:moveTo>
                    <a:pt x="27" y="16"/>
                  </a:moveTo>
                  <a:cubicBezTo>
                    <a:pt x="27" y="25"/>
                    <a:pt x="22" y="31"/>
                    <a:pt x="15" y="31"/>
                  </a:cubicBezTo>
                  <a:cubicBezTo>
                    <a:pt x="11" y="31"/>
                    <a:pt x="8" y="29"/>
                    <a:pt x="6" y="26"/>
                  </a:cubicBezTo>
                  <a:cubicBezTo>
                    <a:pt x="4" y="28"/>
                    <a:pt x="2" y="30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8"/>
                    <a:pt x="1" y="27"/>
                  </a:cubicBezTo>
                  <a:lnTo>
                    <a:pt x="2" y="26"/>
                  </a:lnTo>
                  <a:cubicBezTo>
                    <a:pt x="3" y="25"/>
                    <a:pt x="3" y="24"/>
                    <a:pt x="3" y="22"/>
                  </a:cubicBezTo>
                  <a:cubicBezTo>
                    <a:pt x="3" y="22"/>
                    <a:pt x="3" y="21"/>
                    <a:pt x="2" y="2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4" y="2"/>
                    <a:pt x="5" y="5"/>
                  </a:cubicBezTo>
                  <a:lnTo>
                    <a:pt x="7" y="21"/>
                  </a:lnTo>
                  <a:cubicBezTo>
                    <a:pt x="8" y="26"/>
                    <a:pt x="11" y="28"/>
                    <a:pt x="14" y="28"/>
                  </a:cubicBezTo>
                  <a:cubicBezTo>
                    <a:pt x="19" y="28"/>
                    <a:pt x="22" y="24"/>
                    <a:pt x="22" y="16"/>
                  </a:cubicBezTo>
                  <a:cubicBezTo>
                    <a:pt x="22" y="9"/>
                    <a:pt x="18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9" y="3"/>
                    <a:pt x="8" y="3"/>
                    <a:pt x="7" y="1"/>
                  </a:cubicBezTo>
                  <a:cubicBezTo>
                    <a:pt x="8" y="1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" name="Freeform 139"/>
            <p:cNvSpPr>
              <a:spLocks noEditPoints="1"/>
            </p:cNvSpPr>
            <p:nvPr/>
          </p:nvSpPr>
          <p:spPr bwMode="auto">
            <a:xfrm flipV="1">
              <a:off x="3653" y="488"/>
              <a:ext cx="32" cy="41"/>
            </a:xfrm>
            <a:custGeom>
              <a:avLst/>
              <a:gdLst>
                <a:gd name="T0" fmla="*/ 31956 w 24"/>
                <a:gd name="T1" fmla="*/ 5725 h 31"/>
                <a:gd name="T2" fmla="*/ 31956 w 24"/>
                <a:gd name="T3" fmla="*/ 19881 h 31"/>
                <a:gd name="T4" fmla="*/ 11627 w 24"/>
                <a:gd name="T5" fmla="*/ 33320 h 31"/>
                <a:gd name="T6" fmla="*/ 0 w 24"/>
                <a:gd name="T7" fmla="*/ 30882 h 31"/>
                <a:gd name="T8" fmla="*/ 3679 w 24"/>
                <a:gd name="T9" fmla="*/ 30644 h 31"/>
                <a:gd name="T10" fmla="*/ 4905 w 24"/>
                <a:gd name="T11" fmla="*/ 30644 h 31"/>
                <a:gd name="T12" fmla="*/ 11276 w 24"/>
                <a:gd name="T13" fmla="*/ 30882 h 31"/>
                <a:gd name="T14" fmla="*/ 26729 w 24"/>
                <a:gd name="T15" fmla="*/ 17655 h 31"/>
                <a:gd name="T16" fmla="*/ 26729 w 24"/>
                <a:gd name="T17" fmla="*/ 0 h 31"/>
                <a:gd name="T18" fmla="*/ 31956 w 24"/>
                <a:gd name="T19" fmla="*/ 5725 h 31"/>
                <a:gd name="T20" fmla="*/ 6540 w 24"/>
                <a:gd name="T21" fmla="*/ 5725 h 31"/>
                <a:gd name="T22" fmla="*/ 6540 w 24"/>
                <a:gd name="T23" fmla="*/ 15995 h 31"/>
                <a:gd name="T24" fmla="*/ 3679 w 24"/>
                <a:gd name="T25" fmla="*/ 19881 h 31"/>
                <a:gd name="T26" fmla="*/ 1 w 24"/>
                <a:gd name="T27" fmla="*/ 15995 h 31"/>
                <a:gd name="T28" fmla="*/ 1 w 24"/>
                <a:gd name="T29" fmla="*/ 0 h 31"/>
                <a:gd name="T30" fmla="*/ 6540 w 24"/>
                <a:gd name="T31" fmla="*/ 5725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1"/>
                <a:gd name="T50" fmla="*/ 24 w 24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1">
                  <a:moveTo>
                    <a:pt x="24" y="5"/>
                  </a:moveTo>
                  <a:lnTo>
                    <a:pt x="24" y="18"/>
                  </a:lnTo>
                  <a:cubicBezTo>
                    <a:pt x="24" y="26"/>
                    <a:pt x="18" y="31"/>
                    <a:pt x="9" y="31"/>
                  </a:cubicBezTo>
                  <a:cubicBezTo>
                    <a:pt x="6" y="31"/>
                    <a:pt x="2" y="30"/>
                    <a:pt x="0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5" y="29"/>
                    <a:pt x="7" y="29"/>
                    <a:pt x="8" y="29"/>
                  </a:cubicBezTo>
                  <a:cubicBezTo>
                    <a:pt x="15" y="29"/>
                    <a:pt x="20" y="24"/>
                    <a:pt x="20" y="17"/>
                  </a:cubicBezTo>
                  <a:lnTo>
                    <a:pt x="20" y="0"/>
                  </a:lnTo>
                  <a:cubicBezTo>
                    <a:pt x="22" y="0"/>
                    <a:pt x="24" y="2"/>
                    <a:pt x="24" y="5"/>
                  </a:cubicBezTo>
                  <a:close/>
                  <a:moveTo>
                    <a:pt x="5" y="5"/>
                  </a:moveTo>
                  <a:lnTo>
                    <a:pt x="5" y="15"/>
                  </a:lnTo>
                  <a:cubicBezTo>
                    <a:pt x="5" y="17"/>
                    <a:pt x="4" y="18"/>
                    <a:pt x="3" y="18"/>
                  </a:cubicBezTo>
                  <a:cubicBezTo>
                    <a:pt x="2" y="18"/>
                    <a:pt x="1" y="17"/>
                    <a:pt x="1" y="15"/>
                  </a:cubicBezTo>
                  <a:lnTo>
                    <a:pt x="1" y="0"/>
                  </a:lnTo>
                  <a:cubicBezTo>
                    <a:pt x="3" y="0"/>
                    <a:pt x="5" y="1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" name="Freeform 140"/>
            <p:cNvSpPr>
              <a:spLocks/>
            </p:cNvSpPr>
            <p:nvPr/>
          </p:nvSpPr>
          <p:spPr bwMode="auto">
            <a:xfrm flipV="1">
              <a:off x="3694" y="488"/>
              <a:ext cx="35" cy="53"/>
            </a:xfrm>
            <a:custGeom>
              <a:avLst/>
              <a:gdLst>
                <a:gd name="T0" fmla="*/ 43370 w 26"/>
                <a:gd name="T1" fmla="*/ 31650 h 40"/>
                <a:gd name="T2" fmla="*/ 23933 w 26"/>
                <a:gd name="T3" fmla="*/ 45273 h 40"/>
                <a:gd name="T4" fmla="*/ 0 w 26"/>
                <a:gd name="T5" fmla="*/ 45273 h 40"/>
                <a:gd name="T6" fmla="*/ 4695 w 26"/>
                <a:gd name="T7" fmla="*/ 41936 h 40"/>
                <a:gd name="T8" fmla="*/ 13728 w 26"/>
                <a:gd name="T9" fmla="*/ 41936 h 40"/>
                <a:gd name="T10" fmla="*/ 1 w 26"/>
                <a:gd name="T11" fmla="*/ 29117 h 40"/>
                <a:gd name="T12" fmla="*/ 1 w 26"/>
                <a:gd name="T13" fmla="*/ 0 h 40"/>
                <a:gd name="T14" fmla="*/ 10198 w 26"/>
                <a:gd name="T15" fmla="*/ 5849 h 40"/>
                <a:gd name="T16" fmla="*/ 10198 w 26"/>
                <a:gd name="T17" fmla="*/ 31617 h 40"/>
                <a:gd name="T18" fmla="*/ 22127 w 26"/>
                <a:gd name="T19" fmla="*/ 41936 h 40"/>
                <a:gd name="T20" fmla="*/ 37610 w 26"/>
                <a:gd name="T21" fmla="*/ 31617 h 40"/>
                <a:gd name="T22" fmla="*/ 23933 w 26"/>
                <a:gd name="T23" fmla="*/ 16124 h 40"/>
                <a:gd name="T24" fmla="*/ 18480 w 26"/>
                <a:gd name="T25" fmla="*/ 11085 h 40"/>
                <a:gd name="T26" fmla="*/ 43370 w 26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0"/>
                <a:gd name="T44" fmla="*/ 26 w 26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0">
                  <a:moveTo>
                    <a:pt x="26" y="28"/>
                  </a:moveTo>
                  <a:cubicBezTo>
                    <a:pt x="26" y="34"/>
                    <a:pt x="22" y="40"/>
                    <a:pt x="14" y="40"/>
                  </a:cubicBezTo>
                  <a:lnTo>
                    <a:pt x="0" y="40"/>
                  </a:lnTo>
                  <a:cubicBezTo>
                    <a:pt x="0" y="38"/>
                    <a:pt x="1" y="37"/>
                    <a:pt x="3" y="37"/>
                  </a:cubicBezTo>
                  <a:lnTo>
                    <a:pt x="8" y="37"/>
                  </a:lnTo>
                  <a:cubicBezTo>
                    <a:pt x="5" y="37"/>
                    <a:pt x="1" y="32"/>
                    <a:pt x="1" y="26"/>
                  </a:cubicBezTo>
                  <a:lnTo>
                    <a:pt x="1" y="0"/>
                  </a:lnTo>
                  <a:cubicBezTo>
                    <a:pt x="5" y="0"/>
                    <a:pt x="6" y="3"/>
                    <a:pt x="6" y="5"/>
                  </a:cubicBezTo>
                  <a:lnTo>
                    <a:pt x="6" y="27"/>
                  </a:lnTo>
                  <a:cubicBezTo>
                    <a:pt x="6" y="33"/>
                    <a:pt x="9" y="37"/>
                    <a:pt x="13" y="37"/>
                  </a:cubicBezTo>
                  <a:cubicBezTo>
                    <a:pt x="19" y="37"/>
                    <a:pt x="22" y="32"/>
                    <a:pt x="22" y="27"/>
                  </a:cubicBezTo>
                  <a:cubicBezTo>
                    <a:pt x="22" y="20"/>
                    <a:pt x="18" y="16"/>
                    <a:pt x="14" y="14"/>
                  </a:cubicBezTo>
                  <a:cubicBezTo>
                    <a:pt x="12" y="13"/>
                    <a:pt x="11" y="12"/>
                    <a:pt x="11" y="10"/>
                  </a:cubicBezTo>
                  <a:cubicBezTo>
                    <a:pt x="17" y="11"/>
                    <a:pt x="26" y="17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8" name="Freeform 141"/>
            <p:cNvSpPr>
              <a:spLocks/>
            </p:cNvSpPr>
            <p:nvPr/>
          </p:nvSpPr>
          <p:spPr bwMode="auto">
            <a:xfrm flipV="1">
              <a:off x="3740" y="488"/>
              <a:ext cx="6" cy="24"/>
            </a:xfrm>
            <a:custGeom>
              <a:avLst/>
              <a:gdLst>
                <a:gd name="T0" fmla="*/ 446 w 5"/>
                <a:gd name="T1" fmla="*/ 6540 h 18"/>
                <a:gd name="T2" fmla="*/ 446 w 5"/>
                <a:gd name="T3" fmla="*/ 20047 h 18"/>
                <a:gd name="T4" fmla="*/ 2 w 5"/>
                <a:gd name="T5" fmla="*/ 23967 h 18"/>
                <a:gd name="T6" fmla="*/ 0 w 5"/>
                <a:gd name="T7" fmla="*/ 20047 h 18"/>
                <a:gd name="T8" fmla="*/ 0 w 5"/>
                <a:gd name="T9" fmla="*/ 0 h 18"/>
                <a:gd name="T10" fmla="*/ 446 w 5"/>
                <a:gd name="T11" fmla="*/ 654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18"/>
                <a:gd name="T20" fmla="*/ 5 w 5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18">
                  <a:moveTo>
                    <a:pt x="5" y="5"/>
                  </a:moveTo>
                  <a:lnTo>
                    <a:pt x="5" y="15"/>
                  </a:lnTo>
                  <a:cubicBezTo>
                    <a:pt x="5" y="17"/>
                    <a:pt x="3" y="18"/>
                    <a:pt x="2" y="18"/>
                  </a:cubicBezTo>
                  <a:cubicBezTo>
                    <a:pt x="1" y="18"/>
                    <a:pt x="0" y="17"/>
                    <a:pt x="0" y="15"/>
                  </a:cubicBezTo>
                  <a:lnTo>
                    <a:pt x="0" y="0"/>
                  </a:lnTo>
                  <a:cubicBezTo>
                    <a:pt x="4" y="0"/>
                    <a:pt x="5" y="3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9" name="Freeform 142"/>
            <p:cNvSpPr>
              <a:spLocks/>
            </p:cNvSpPr>
            <p:nvPr/>
          </p:nvSpPr>
          <p:spPr bwMode="auto">
            <a:xfrm flipV="1">
              <a:off x="3754" y="488"/>
              <a:ext cx="16" cy="40"/>
            </a:xfrm>
            <a:custGeom>
              <a:avLst/>
              <a:gdLst>
                <a:gd name="T0" fmla="*/ 15503 w 12"/>
                <a:gd name="T1" fmla="*/ 3679 h 30"/>
                <a:gd name="T2" fmla="*/ 15503 w 12"/>
                <a:gd name="T3" fmla="*/ 27561 h 30"/>
                <a:gd name="T4" fmla="*/ 4905 w 12"/>
                <a:gd name="T5" fmla="*/ 39909 h 30"/>
                <a:gd name="T6" fmla="*/ 1 w 12"/>
                <a:gd name="T7" fmla="*/ 38839 h 30"/>
                <a:gd name="T8" fmla="*/ 3679 w 12"/>
                <a:gd name="T9" fmla="*/ 36748 h 30"/>
                <a:gd name="T10" fmla="*/ 4905 w 12"/>
                <a:gd name="T11" fmla="*/ 36748 h 30"/>
                <a:gd name="T12" fmla="*/ 11276 w 12"/>
                <a:gd name="T13" fmla="*/ 30476 h 30"/>
                <a:gd name="T14" fmla="*/ 11276 w 12"/>
                <a:gd name="T15" fmla="*/ 3679 h 30"/>
                <a:gd name="T16" fmla="*/ 3679 w 12"/>
                <a:gd name="T17" fmla="*/ 3679 h 30"/>
                <a:gd name="T18" fmla="*/ 0 w 12"/>
                <a:gd name="T19" fmla="*/ 0 h 30"/>
                <a:gd name="T20" fmla="*/ 11627 w 12"/>
                <a:gd name="T21" fmla="*/ 0 h 30"/>
                <a:gd name="T22" fmla="*/ 15503 w 12"/>
                <a:gd name="T23" fmla="*/ 3679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30"/>
                <a:gd name="T38" fmla="*/ 12 w 12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30">
                  <a:moveTo>
                    <a:pt x="12" y="3"/>
                  </a:moveTo>
                  <a:lnTo>
                    <a:pt x="12" y="21"/>
                  </a:lnTo>
                  <a:cubicBezTo>
                    <a:pt x="12" y="26"/>
                    <a:pt x="9" y="30"/>
                    <a:pt x="4" y="30"/>
                  </a:cubicBezTo>
                  <a:cubicBezTo>
                    <a:pt x="4" y="30"/>
                    <a:pt x="2" y="30"/>
                    <a:pt x="1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6" y="28"/>
                    <a:pt x="8" y="26"/>
                    <a:pt x="8" y="23"/>
                  </a:cubicBezTo>
                  <a:lnTo>
                    <a:pt x="8" y="3"/>
                  </a:lnTo>
                  <a:lnTo>
                    <a:pt x="3" y="3"/>
                  </a:ln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1"/>
                    <a:pt x="12" y="1"/>
                    <a:pt x="12" y="3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Freeform 143"/>
            <p:cNvSpPr>
              <a:spLocks/>
            </p:cNvSpPr>
            <p:nvPr/>
          </p:nvSpPr>
          <p:spPr bwMode="auto">
            <a:xfrm flipV="1">
              <a:off x="3782" y="488"/>
              <a:ext cx="6" cy="41"/>
            </a:xfrm>
            <a:custGeom>
              <a:avLst/>
              <a:gdLst>
                <a:gd name="T0" fmla="*/ 92170 w 4"/>
                <a:gd name="T1" fmla="*/ 5725 h 31"/>
                <a:gd name="T2" fmla="*/ 92170 w 4"/>
                <a:gd name="T3" fmla="*/ 30644 h 31"/>
                <a:gd name="T4" fmla="*/ 40965 w 4"/>
                <a:gd name="T5" fmla="*/ 33320 h 31"/>
                <a:gd name="T6" fmla="*/ 0 w 4"/>
                <a:gd name="T7" fmla="*/ 30644 h 31"/>
                <a:gd name="T8" fmla="*/ 0 w 4"/>
                <a:gd name="T9" fmla="*/ 0 h 31"/>
                <a:gd name="T10" fmla="*/ 92170 w 4"/>
                <a:gd name="T11" fmla="*/ 572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1"/>
                <a:gd name="T20" fmla="*/ 4 w 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1">
                  <a:moveTo>
                    <a:pt x="4" y="5"/>
                  </a:moveTo>
                  <a:lnTo>
                    <a:pt x="4" y="28"/>
                  </a:lnTo>
                  <a:cubicBezTo>
                    <a:pt x="4" y="30"/>
                    <a:pt x="3" y="31"/>
                    <a:pt x="2" y="31"/>
                  </a:cubicBezTo>
                  <a:cubicBezTo>
                    <a:pt x="1" y="31"/>
                    <a:pt x="0" y="30"/>
                    <a:pt x="0" y="28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Freeform 144"/>
            <p:cNvSpPr>
              <a:spLocks/>
            </p:cNvSpPr>
            <p:nvPr/>
          </p:nvSpPr>
          <p:spPr bwMode="auto">
            <a:xfrm flipV="1">
              <a:off x="3796" y="488"/>
              <a:ext cx="29" cy="41"/>
            </a:xfrm>
            <a:custGeom>
              <a:avLst/>
              <a:gdLst>
                <a:gd name="T0" fmla="*/ 21975 w 22"/>
                <a:gd name="T1" fmla="*/ 5725 h 31"/>
                <a:gd name="T2" fmla="*/ 21975 w 22"/>
                <a:gd name="T3" fmla="*/ 19881 h 31"/>
                <a:gd name="T4" fmla="*/ 9366 w 22"/>
                <a:gd name="T5" fmla="*/ 33320 h 31"/>
                <a:gd name="T6" fmla="*/ 0 w 22"/>
                <a:gd name="T7" fmla="*/ 30882 h 31"/>
                <a:gd name="T8" fmla="*/ 3102 w 22"/>
                <a:gd name="T9" fmla="*/ 30644 h 31"/>
                <a:gd name="T10" fmla="*/ 4089 w 22"/>
                <a:gd name="T11" fmla="*/ 30644 h 31"/>
                <a:gd name="T12" fmla="*/ 8559 w 22"/>
                <a:gd name="T13" fmla="*/ 30882 h 31"/>
                <a:gd name="T14" fmla="*/ 18059 w 22"/>
                <a:gd name="T15" fmla="*/ 17655 h 31"/>
                <a:gd name="T16" fmla="*/ 18059 w 22"/>
                <a:gd name="T17" fmla="*/ 0 h 31"/>
                <a:gd name="T18" fmla="*/ 21975 w 22"/>
                <a:gd name="T19" fmla="*/ 5725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1"/>
                <a:gd name="T32" fmla="*/ 22 w 22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1">
                  <a:moveTo>
                    <a:pt x="22" y="5"/>
                  </a:moveTo>
                  <a:lnTo>
                    <a:pt x="22" y="18"/>
                  </a:lnTo>
                  <a:cubicBezTo>
                    <a:pt x="22" y="27"/>
                    <a:pt x="17" y="31"/>
                    <a:pt x="9" y="31"/>
                  </a:cubicBezTo>
                  <a:cubicBezTo>
                    <a:pt x="6" y="31"/>
                    <a:pt x="2" y="30"/>
                    <a:pt x="0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5" y="28"/>
                    <a:pt x="6" y="29"/>
                    <a:pt x="8" y="29"/>
                  </a:cubicBezTo>
                  <a:cubicBezTo>
                    <a:pt x="14" y="29"/>
                    <a:pt x="18" y="24"/>
                    <a:pt x="18" y="17"/>
                  </a:cubicBezTo>
                  <a:lnTo>
                    <a:pt x="18" y="0"/>
                  </a:lnTo>
                  <a:cubicBezTo>
                    <a:pt x="20" y="0"/>
                    <a:pt x="22" y="1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Freeform 145"/>
            <p:cNvSpPr>
              <a:spLocks/>
            </p:cNvSpPr>
            <p:nvPr/>
          </p:nvSpPr>
          <p:spPr bwMode="auto">
            <a:xfrm flipV="1">
              <a:off x="3835" y="488"/>
              <a:ext cx="35" cy="41"/>
            </a:xfrm>
            <a:custGeom>
              <a:avLst/>
              <a:gdLst>
                <a:gd name="T0" fmla="*/ 43370 w 26"/>
                <a:gd name="T1" fmla="*/ 20762 h 31"/>
                <a:gd name="T2" fmla="*/ 23933 w 26"/>
                <a:gd name="T3" fmla="*/ 33320 h 31"/>
                <a:gd name="T4" fmla="*/ 13728 w 26"/>
                <a:gd name="T5" fmla="*/ 30882 h 31"/>
                <a:gd name="T6" fmla="*/ 16437 w 26"/>
                <a:gd name="T7" fmla="*/ 30644 h 31"/>
                <a:gd name="T8" fmla="*/ 20755 w 26"/>
                <a:gd name="T9" fmla="*/ 30644 h 31"/>
                <a:gd name="T10" fmla="*/ 22127 w 26"/>
                <a:gd name="T11" fmla="*/ 30882 h 31"/>
                <a:gd name="T12" fmla="*/ 35390 w 26"/>
                <a:gd name="T13" fmla="*/ 20762 h 31"/>
                <a:gd name="T14" fmla="*/ 13728 w 26"/>
                <a:gd name="T15" fmla="*/ 3273 h 31"/>
                <a:gd name="T16" fmla="*/ 11453 w 26"/>
                <a:gd name="T17" fmla="*/ 3273 h 31"/>
                <a:gd name="T18" fmla="*/ 6320 w 26"/>
                <a:gd name="T19" fmla="*/ 33320 h 31"/>
                <a:gd name="T20" fmla="*/ 0 w 26"/>
                <a:gd name="T21" fmla="*/ 27979 h 31"/>
                <a:gd name="T22" fmla="*/ 0 w 26"/>
                <a:gd name="T23" fmla="*/ 26294 h 31"/>
                <a:gd name="T24" fmla="*/ 4695 w 26"/>
                <a:gd name="T25" fmla="*/ 1 h 31"/>
                <a:gd name="T26" fmla="*/ 11453 w 26"/>
                <a:gd name="T27" fmla="*/ 0 h 31"/>
                <a:gd name="T28" fmla="*/ 43370 w 26"/>
                <a:gd name="T29" fmla="*/ 20762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1"/>
                <a:gd name="T47" fmla="*/ 26 w 26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1">
                  <a:moveTo>
                    <a:pt x="26" y="19"/>
                  </a:moveTo>
                  <a:cubicBezTo>
                    <a:pt x="26" y="27"/>
                    <a:pt x="21" y="31"/>
                    <a:pt x="14" y="31"/>
                  </a:cubicBezTo>
                  <a:cubicBezTo>
                    <a:pt x="12" y="31"/>
                    <a:pt x="10" y="30"/>
                    <a:pt x="8" y="29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2" y="29"/>
                    <a:pt x="13" y="29"/>
                    <a:pt x="13" y="29"/>
                  </a:cubicBezTo>
                  <a:cubicBezTo>
                    <a:pt x="17" y="29"/>
                    <a:pt x="21" y="25"/>
                    <a:pt x="21" y="19"/>
                  </a:cubicBezTo>
                  <a:cubicBezTo>
                    <a:pt x="21" y="11"/>
                    <a:pt x="15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6" y="10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Freeform 146"/>
            <p:cNvSpPr>
              <a:spLocks/>
            </p:cNvSpPr>
            <p:nvPr/>
          </p:nvSpPr>
          <p:spPr bwMode="auto">
            <a:xfrm flipV="1">
              <a:off x="3876" y="488"/>
              <a:ext cx="36" cy="53"/>
            </a:xfrm>
            <a:custGeom>
              <a:avLst/>
              <a:gdLst>
                <a:gd name="T0" fmla="*/ 35639 w 27"/>
                <a:gd name="T1" fmla="*/ 31650 h 40"/>
                <a:gd name="T2" fmla="*/ 20047 w 27"/>
                <a:gd name="T3" fmla="*/ 45273 h 40"/>
                <a:gd name="T4" fmla="*/ 0 w 27"/>
                <a:gd name="T5" fmla="*/ 45273 h 40"/>
                <a:gd name="T6" fmla="*/ 4905 w 27"/>
                <a:gd name="T7" fmla="*/ 41936 h 40"/>
                <a:gd name="T8" fmla="*/ 11276 w 27"/>
                <a:gd name="T9" fmla="*/ 41936 h 40"/>
                <a:gd name="T10" fmla="*/ 2759 w 27"/>
                <a:gd name="T11" fmla="*/ 29117 h 40"/>
                <a:gd name="T12" fmla="*/ 2759 w 27"/>
                <a:gd name="T13" fmla="*/ 0 h 40"/>
                <a:gd name="T14" fmla="*/ 8720 w 27"/>
                <a:gd name="T15" fmla="*/ 5849 h 40"/>
                <a:gd name="T16" fmla="*/ 8720 w 27"/>
                <a:gd name="T17" fmla="*/ 31617 h 40"/>
                <a:gd name="T18" fmla="*/ 18660 w 27"/>
                <a:gd name="T19" fmla="*/ 41936 h 40"/>
                <a:gd name="T20" fmla="*/ 30476 w 27"/>
                <a:gd name="T21" fmla="*/ 31617 h 40"/>
                <a:gd name="T22" fmla="*/ 20047 w 27"/>
                <a:gd name="T23" fmla="*/ 16124 h 40"/>
                <a:gd name="T24" fmla="*/ 15035 w 27"/>
                <a:gd name="T25" fmla="*/ 11085 h 40"/>
                <a:gd name="T26" fmla="*/ 35639 w 27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40"/>
                <a:gd name="T44" fmla="*/ 27 w 27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40">
                  <a:moveTo>
                    <a:pt x="27" y="28"/>
                  </a:moveTo>
                  <a:cubicBezTo>
                    <a:pt x="27" y="34"/>
                    <a:pt x="23" y="40"/>
                    <a:pt x="15" y="40"/>
                  </a:cubicBezTo>
                  <a:lnTo>
                    <a:pt x="0" y="40"/>
                  </a:lnTo>
                  <a:cubicBezTo>
                    <a:pt x="1" y="38"/>
                    <a:pt x="2" y="37"/>
                    <a:pt x="4" y="37"/>
                  </a:cubicBezTo>
                  <a:lnTo>
                    <a:pt x="8" y="37"/>
                  </a:lnTo>
                  <a:cubicBezTo>
                    <a:pt x="6" y="37"/>
                    <a:pt x="2" y="32"/>
                    <a:pt x="2" y="26"/>
                  </a:cubicBezTo>
                  <a:lnTo>
                    <a:pt x="2" y="0"/>
                  </a:lnTo>
                  <a:cubicBezTo>
                    <a:pt x="6" y="0"/>
                    <a:pt x="7" y="3"/>
                    <a:pt x="7" y="5"/>
                  </a:cubicBezTo>
                  <a:lnTo>
                    <a:pt x="7" y="27"/>
                  </a:lnTo>
                  <a:cubicBezTo>
                    <a:pt x="7" y="33"/>
                    <a:pt x="9" y="37"/>
                    <a:pt x="14" y="37"/>
                  </a:cubicBezTo>
                  <a:cubicBezTo>
                    <a:pt x="20" y="37"/>
                    <a:pt x="23" y="32"/>
                    <a:pt x="23" y="27"/>
                  </a:cubicBezTo>
                  <a:cubicBezTo>
                    <a:pt x="23" y="20"/>
                    <a:pt x="19" y="16"/>
                    <a:pt x="15" y="14"/>
                  </a:cubicBezTo>
                  <a:cubicBezTo>
                    <a:pt x="12" y="13"/>
                    <a:pt x="12" y="12"/>
                    <a:pt x="11" y="10"/>
                  </a:cubicBezTo>
                  <a:cubicBezTo>
                    <a:pt x="18" y="11"/>
                    <a:pt x="27" y="17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Freeform 147"/>
            <p:cNvSpPr>
              <a:spLocks/>
            </p:cNvSpPr>
            <p:nvPr/>
          </p:nvSpPr>
          <p:spPr bwMode="auto">
            <a:xfrm flipV="1">
              <a:off x="3922" y="478"/>
              <a:ext cx="28" cy="51"/>
            </a:xfrm>
            <a:custGeom>
              <a:avLst/>
              <a:gdLst>
                <a:gd name="T0" fmla="*/ 27561 w 21"/>
                <a:gd name="T1" fmla="*/ 18105 h 39"/>
                <a:gd name="T2" fmla="*/ 17143 w 21"/>
                <a:gd name="T3" fmla="*/ 26147 h 39"/>
                <a:gd name="T4" fmla="*/ 4905 w 21"/>
                <a:gd name="T5" fmla="*/ 26147 h 39"/>
                <a:gd name="T6" fmla="*/ 4905 w 21"/>
                <a:gd name="T7" fmla="*/ 32016 h 39"/>
                <a:gd name="T8" fmla="*/ 0 w 21"/>
                <a:gd name="T9" fmla="*/ 27649 h 39"/>
                <a:gd name="T10" fmla="*/ 0 w 21"/>
                <a:gd name="T11" fmla="*/ 22894 h 39"/>
                <a:gd name="T12" fmla="*/ 15035 w 21"/>
                <a:gd name="T13" fmla="*/ 22894 h 39"/>
                <a:gd name="T14" fmla="*/ 22857 w 21"/>
                <a:gd name="T15" fmla="*/ 16678 h 39"/>
                <a:gd name="T16" fmla="*/ 8720 w 21"/>
                <a:gd name="T17" fmla="*/ 3335 h 39"/>
                <a:gd name="T18" fmla="*/ 3679 w 21"/>
                <a:gd name="T19" fmla="*/ 0 h 39"/>
                <a:gd name="T20" fmla="*/ 27561 w 21"/>
                <a:gd name="T21" fmla="*/ 18105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39"/>
                <a:gd name="T35" fmla="*/ 21 w 21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39">
                  <a:moveTo>
                    <a:pt x="21" y="22"/>
                  </a:moveTo>
                  <a:cubicBezTo>
                    <a:pt x="21" y="27"/>
                    <a:pt x="18" y="31"/>
                    <a:pt x="13" y="31"/>
                  </a:cubicBezTo>
                  <a:lnTo>
                    <a:pt x="4" y="31"/>
                  </a:lnTo>
                  <a:lnTo>
                    <a:pt x="4" y="39"/>
                  </a:lnTo>
                  <a:cubicBezTo>
                    <a:pt x="2" y="39"/>
                    <a:pt x="0" y="38"/>
                    <a:pt x="0" y="34"/>
                  </a:cubicBezTo>
                  <a:lnTo>
                    <a:pt x="0" y="28"/>
                  </a:lnTo>
                  <a:lnTo>
                    <a:pt x="11" y="28"/>
                  </a:lnTo>
                  <a:cubicBezTo>
                    <a:pt x="13" y="28"/>
                    <a:pt x="17" y="27"/>
                    <a:pt x="17" y="21"/>
                  </a:cubicBezTo>
                  <a:cubicBezTo>
                    <a:pt x="17" y="12"/>
                    <a:pt x="11" y="6"/>
                    <a:pt x="7" y="4"/>
                  </a:cubicBezTo>
                  <a:cubicBezTo>
                    <a:pt x="5" y="3"/>
                    <a:pt x="3" y="2"/>
                    <a:pt x="3" y="0"/>
                  </a:cubicBezTo>
                  <a:cubicBezTo>
                    <a:pt x="10" y="1"/>
                    <a:pt x="21" y="9"/>
                    <a:pt x="21" y="2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Freeform 148"/>
            <p:cNvSpPr>
              <a:spLocks/>
            </p:cNvSpPr>
            <p:nvPr/>
          </p:nvSpPr>
          <p:spPr bwMode="auto">
            <a:xfrm flipV="1">
              <a:off x="3960" y="488"/>
              <a:ext cx="32" cy="41"/>
            </a:xfrm>
            <a:custGeom>
              <a:avLst/>
              <a:gdLst>
                <a:gd name="T0" fmla="*/ 31956 w 24"/>
                <a:gd name="T1" fmla="*/ 2475 h 31"/>
                <a:gd name="T2" fmla="*/ 30476 w 24"/>
                <a:gd name="T3" fmla="*/ 6914 h 31"/>
                <a:gd name="T4" fmla="*/ 22857 w 24"/>
                <a:gd name="T5" fmla="*/ 13246 h 31"/>
                <a:gd name="T6" fmla="*/ 30476 w 24"/>
                <a:gd name="T7" fmla="*/ 23350 h 31"/>
                <a:gd name="T8" fmla="*/ 30476 w 24"/>
                <a:gd name="T9" fmla="*/ 33320 h 31"/>
                <a:gd name="T10" fmla="*/ 24880 w 24"/>
                <a:gd name="T11" fmla="*/ 27979 h 31"/>
                <a:gd name="T12" fmla="*/ 24880 w 24"/>
                <a:gd name="T13" fmla="*/ 21155 h 31"/>
                <a:gd name="T14" fmla="*/ 20671 w 24"/>
                <a:gd name="T15" fmla="*/ 15698 h 31"/>
                <a:gd name="T16" fmla="*/ 1 w 24"/>
                <a:gd name="T17" fmla="*/ 33320 h 31"/>
                <a:gd name="T18" fmla="*/ 0 w 24"/>
                <a:gd name="T19" fmla="*/ 30882 h 31"/>
                <a:gd name="T20" fmla="*/ 1 w 24"/>
                <a:gd name="T21" fmla="*/ 27979 h 31"/>
                <a:gd name="T22" fmla="*/ 8457 w 24"/>
                <a:gd name="T23" fmla="*/ 21155 h 31"/>
                <a:gd name="T24" fmla="*/ 0 w 24"/>
                <a:gd name="T25" fmla="*/ 10093 h 31"/>
                <a:gd name="T26" fmla="*/ 0 w 24"/>
                <a:gd name="T27" fmla="*/ 0 h 31"/>
                <a:gd name="T28" fmla="*/ 4905 w 24"/>
                <a:gd name="T29" fmla="*/ 5725 h 31"/>
                <a:gd name="T30" fmla="*/ 4905 w 24"/>
                <a:gd name="T31" fmla="*/ 12094 h 31"/>
                <a:gd name="T32" fmla="*/ 11276 w 24"/>
                <a:gd name="T33" fmla="*/ 19881 h 31"/>
                <a:gd name="T34" fmla="*/ 30476 w 24"/>
                <a:gd name="T35" fmla="*/ 0 h 31"/>
                <a:gd name="T36" fmla="*/ 31956 w 24"/>
                <a:gd name="T37" fmla="*/ 2475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31"/>
                <a:gd name="T59" fmla="*/ 24 w 24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31">
                  <a:moveTo>
                    <a:pt x="24" y="2"/>
                  </a:moveTo>
                  <a:cubicBezTo>
                    <a:pt x="24" y="4"/>
                    <a:pt x="23" y="5"/>
                    <a:pt x="23" y="6"/>
                  </a:cubicBezTo>
                  <a:lnTo>
                    <a:pt x="17" y="12"/>
                  </a:lnTo>
                  <a:cubicBezTo>
                    <a:pt x="20" y="14"/>
                    <a:pt x="23" y="18"/>
                    <a:pt x="23" y="22"/>
                  </a:cubicBezTo>
                  <a:lnTo>
                    <a:pt x="23" y="31"/>
                  </a:lnTo>
                  <a:cubicBezTo>
                    <a:pt x="21" y="31"/>
                    <a:pt x="19" y="30"/>
                    <a:pt x="19" y="26"/>
                  </a:cubicBezTo>
                  <a:lnTo>
                    <a:pt x="19" y="20"/>
                  </a:lnTo>
                  <a:cubicBezTo>
                    <a:pt x="19" y="16"/>
                    <a:pt x="17" y="15"/>
                    <a:pt x="16" y="14"/>
                  </a:cubicBezTo>
                  <a:lnTo>
                    <a:pt x="1" y="31"/>
                  </a:lnTo>
                  <a:cubicBezTo>
                    <a:pt x="0" y="31"/>
                    <a:pt x="0" y="30"/>
                    <a:pt x="0" y="29"/>
                  </a:cubicBezTo>
                  <a:cubicBezTo>
                    <a:pt x="0" y="28"/>
                    <a:pt x="0" y="27"/>
                    <a:pt x="1" y="26"/>
                  </a:cubicBezTo>
                  <a:lnTo>
                    <a:pt x="6" y="20"/>
                  </a:lnTo>
                  <a:cubicBezTo>
                    <a:pt x="3" y="19"/>
                    <a:pt x="0" y="14"/>
                    <a:pt x="0" y="10"/>
                  </a:cubicBezTo>
                  <a:lnTo>
                    <a:pt x="0" y="0"/>
                  </a:lnTo>
                  <a:cubicBezTo>
                    <a:pt x="2" y="0"/>
                    <a:pt x="4" y="2"/>
                    <a:pt x="4" y="5"/>
                  </a:cubicBezTo>
                  <a:lnTo>
                    <a:pt x="4" y="11"/>
                  </a:lnTo>
                  <a:cubicBezTo>
                    <a:pt x="4" y="15"/>
                    <a:pt x="5" y="18"/>
                    <a:pt x="8" y="18"/>
                  </a:cubicBezTo>
                  <a:lnTo>
                    <a:pt x="23" y="0"/>
                  </a:lnTo>
                  <a:cubicBezTo>
                    <a:pt x="23" y="1"/>
                    <a:pt x="24" y="2"/>
                    <a:pt x="24" y="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Rectangle 149"/>
            <p:cNvSpPr>
              <a:spLocks noChangeArrowheads="1"/>
            </p:cNvSpPr>
            <p:nvPr/>
          </p:nvSpPr>
          <p:spPr bwMode="auto">
            <a:xfrm>
              <a:off x="4259" y="483"/>
              <a:ext cx="39" cy="3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Rectangle 150"/>
            <p:cNvSpPr>
              <a:spLocks noChangeArrowheads="1"/>
            </p:cNvSpPr>
            <p:nvPr/>
          </p:nvSpPr>
          <p:spPr bwMode="auto">
            <a:xfrm>
              <a:off x="4201" y="484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Rectangle 151"/>
            <p:cNvSpPr>
              <a:spLocks noChangeArrowheads="1"/>
            </p:cNvSpPr>
            <p:nvPr/>
          </p:nvSpPr>
          <p:spPr bwMode="auto">
            <a:xfrm>
              <a:off x="4144" y="486"/>
              <a:ext cx="33" cy="34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9" name="Rectangle 152"/>
            <p:cNvSpPr>
              <a:spLocks noChangeArrowheads="1"/>
            </p:cNvSpPr>
            <p:nvPr/>
          </p:nvSpPr>
          <p:spPr bwMode="auto">
            <a:xfrm>
              <a:off x="4085" y="487"/>
              <a:ext cx="32" cy="32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0" name="Rectangle 153"/>
            <p:cNvSpPr>
              <a:spLocks noChangeArrowheads="1"/>
            </p:cNvSpPr>
            <p:nvPr/>
          </p:nvSpPr>
          <p:spPr bwMode="auto">
            <a:xfrm>
              <a:off x="4028" y="488"/>
              <a:ext cx="28" cy="2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Rectangle 154"/>
            <p:cNvSpPr>
              <a:spLocks noChangeArrowheads="1"/>
            </p:cNvSpPr>
            <p:nvPr/>
          </p:nvSpPr>
          <p:spPr bwMode="auto">
            <a:xfrm>
              <a:off x="4259" y="580"/>
              <a:ext cx="39" cy="3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Rectangle 155"/>
            <p:cNvSpPr>
              <a:spLocks noChangeArrowheads="1"/>
            </p:cNvSpPr>
            <p:nvPr/>
          </p:nvSpPr>
          <p:spPr bwMode="auto">
            <a:xfrm>
              <a:off x="4201" y="581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Rectangle 156"/>
            <p:cNvSpPr>
              <a:spLocks noChangeArrowheads="1"/>
            </p:cNvSpPr>
            <p:nvPr/>
          </p:nvSpPr>
          <p:spPr bwMode="auto">
            <a:xfrm>
              <a:off x="4144" y="583"/>
              <a:ext cx="33" cy="33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Rectangle 157"/>
            <p:cNvSpPr>
              <a:spLocks noChangeArrowheads="1"/>
            </p:cNvSpPr>
            <p:nvPr/>
          </p:nvSpPr>
          <p:spPr bwMode="auto">
            <a:xfrm>
              <a:off x="4085" y="584"/>
              <a:ext cx="32" cy="31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Rectangle 158"/>
            <p:cNvSpPr>
              <a:spLocks noChangeArrowheads="1"/>
            </p:cNvSpPr>
            <p:nvPr/>
          </p:nvSpPr>
          <p:spPr bwMode="auto">
            <a:xfrm>
              <a:off x="4028" y="585"/>
              <a:ext cx="28" cy="2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Rectangle 159"/>
            <p:cNvSpPr>
              <a:spLocks noChangeArrowheads="1"/>
            </p:cNvSpPr>
            <p:nvPr/>
          </p:nvSpPr>
          <p:spPr bwMode="auto">
            <a:xfrm>
              <a:off x="4259" y="677"/>
              <a:ext cx="39" cy="3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Rectangle 160"/>
            <p:cNvSpPr>
              <a:spLocks noChangeArrowheads="1"/>
            </p:cNvSpPr>
            <p:nvPr/>
          </p:nvSpPr>
          <p:spPr bwMode="auto">
            <a:xfrm>
              <a:off x="4201" y="679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Rectangle 161"/>
            <p:cNvSpPr>
              <a:spLocks noChangeArrowheads="1"/>
            </p:cNvSpPr>
            <p:nvPr/>
          </p:nvSpPr>
          <p:spPr bwMode="auto">
            <a:xfrm>
              <a:off x="4144" y="680"/>
              <a:ext cx="33" cy="33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9" name="Rectangle 162"/>
            <p:cNvSpPr>
              <a:spLocks noChangeArrowheads="1"/>
            </p:cNvSpPr>
            <p:nvPr/>
          </p:nvSpPr>
          <p:spPr bwMode="auto">
            <a:xfrm>
              <a:off x="4085" y="681"/>
              <a:ext cx="32" cy="31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0" name="Rectangle 163"/>
            <p:cNvSpPr>
              <a:spLocks noChangeArrowheads="1"/>
            </p:cNvSpPr>
            <p:nvPr/>
          </p:nvSpPr>
          <p:spPr bwMode="auto">
            <a:xfrm>
              <a:off x="4028" y="683"/>
              <a:ext cx="28" cy="2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כ"ז/אלול/תשע"ז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0" y="692150"/>
            <a:ext cx="8305800" cy="1368425"/>
          </a:xfrm>
        </p:spPr>
        <p:txBody>
          <a:bodyPr>
            <a:noAutofit/>
          </a:bodyPr>
          <a:lstStyle/>
          <a:p>
            <a:pPr algn="ctr" rtl="1"/>
            <a:r>
              <a:rPr lang="he-IL" sz="2400" u="sng" dirty="0" smtClean="0">
                <a:cs typeface="+mn-cs"/>
              </a:rPr>
              <a:t>פרויקט סיום</a:t>
            </a:r>
            <a:br>
              <a:rPr lang="he-IL" sz="2400" u="sng" dirty="0" smtClean="0">
                <a:cs typeface="+mn-cs"/>
              </a:rPr>
            </a:br>
            <a:r>
              <a:rPr lang="he-IL" sz="2400" u="sng" dirty="0" smtClean="0">
                <a:cs typeface="+mn-cs"/>
              </a:rPr>
              <a:t>שם הפרוייקט: מכונת כתיבת שירים</a:t>
            </a:r>
            <a:br>
              <a:rPr lang="he-IL" sz="2400" u="sng" dirty="0" smtClean="0">
                <a:cs typeface="+mn-cs"/>
              </a:rPr>
            </a:br>
            <a:r>
              <a:rPr lang="en-US" sz="2400" u="sng" dirty="0" smtClean="0">
                <a:cs typeface="+mn-cs"/>
              </a:rPr>
              <a:t/>
            </a:r>
            <a:br>
              <a:rPr lang="en-US" sz="2400" u="sng" dirty="0" smtClean="0">
                <a:cs typeface="+mn-cs"/>
              </a:rPr>
            </a:br>
            <a:r>
              <a:rPr lang="he-IL" sz="2400" u="sng" dirty="0" smtClean="0">
                <a:cs typeface="+mn-cs"/>
              </a:rPr>
              <a:t>קיץ 2017</a:t>
            </a:r>
            <a:endParaRPr lang="he-IL" sz="2400" u="sng" dirty="0">
              <a:cs typeface="+mn-cs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07504" y="11663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1010060" y="1102114"/>
            <a:ext cx="2351991" cy="17197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</a:pPr>
            <a:endParaRPr lang="he-IL" b="1" i="1" u="sng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he-IL" b="1" i="1" u="sng" dirty="0" smtClean="0">
                <a:solidFill>
                  <a:schemeClr val="bg1"/>
                </a:solidFill>
              </a:rPr>
              <a:t>סטודנט 1: </a:t>
            </a:r>
            <a:r>
              <a:rPr lang="he-IL" b="1" i="1" u="sng" dirty="0" err="1" smtClean="0">
                <a:solidFill>
                  <a:schemeClr val="bg1"/>
                </a:solidFill>
              </a:rPr>
              <a:t>תסנים</a:t>
            </a:r>
            <a:r>
              <a:rPr lang="he-IL" b="1" i="1" u="sng" dirty="0" smtClean="0">
                <a:solidFill>
                  <a:schemeClr val="bg1"/>
                </a:solidFill>
              </a:rPr>
              <a:t> קאסם</a:t>
            </a:r>
          </a:p>
          <a:p>
            <a:pPr>
              <a:lnSpc>
                <a:spcPct val="150000"/>
              </a:lnSpc>
            </a:pPr>
            <a:r>
              <a:rPr lang="he-IL" b="1" i="1" u="sng" dirty="0" smtClean="0">
                <a:solidFill>
                  <a:schemeClr val="bg1"/>
                </a:solidFill>
              </a:rPr>
              <a:t>סטודנט 2: אשרף יאסין</a:t>
            </a:r>
          </a:p>
          <a:p>
            <a:pPr>
              <a:lnSpc>
                <a:spcPct val="150000"/>
              </a:lnSpc>
            </a:pPr>
            <a:r>
              <a:rPr lang="he-IL" b="1" i="1" u="sng" dirty="0" smtClean="0">
                <a:solidFill>
                  <a:schemeClr val="bg1"/>
                </a:solidFill>
              </a:rPr>
              <a:t>שם המדריך: דודי/</a:t>
            </a:r>
            <a:r>
              <a:rPr lang="he-IL" b="1" i="1" u="sng" dirty="0" err="1" smtClean="0">
                <a:solidFill>
                  <a:schemeClr val="bg1"/>
                </a:solidFill>
              </a:rPr>
              <a:t>ארמנד</a:t>
            </a:r>
            <a:endParaRPr lang="he-IL" b="1" i="1" u="sng" dirty="0">
              <a:solidFill>
                <a:schemeClr val="bg1"/>
              </a:solidFill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107504" y="2564904"/>
            <a:ext cx="5129856" cy="1126478"/>
          </a:xfrm>
          <a:prstGeom prst="rect">
            <a:avLst/>
          </a:prstGeom>
        </p:spPr>
        <p:txBody>
          <a:bodyPr vert="horz" lIns="0" tIns="45720" rIns="0" bIns="0" anchor="b">
            <a:normAutofit fontScale="6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u="sng" dirty="0" smtClean="0"/>
              <a:t> </a:t>
            </a:r>
            <a:r>
              <a:rPr lang="he-IL" u="sng" dirty="0" smtClean="0"/>
              <a:t/>
            </a:r>
            <a:br>
              <a:rPr lang="he-IL" u="sng" dirty="0" smtClean="0"/>
            </a:br>
            <a:r>
              <a:rPr lang="en-US" u="sng" dirty="0" smtClean="0"/>
              <a:t>The magical music machine</a:t>
            </a:r>
            <a:endParaRPr lang="he-IL" sz="2200" dirty="0"/>
          </a:p>
        </p:txBody>
      </p: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7019925" y="188913"/>
            <a:ext cx="1895475" cy="792162"/>
            <a:chOff x="3467" y="348"/>
            <a:chExt cx="831" cy="380"/>
          </a:xfrm>
        </p:grpSpPr>
        <p:sp>
          <p:nvSpPr>
            <p:cNvPr id="7" name="Freeform 110"/>
            <p:cNvSpPr>
              <a:spLocks/>
            </p:cNvSpPr>
            <p:nvPr/>
          </p:nvSpPr>
          <p:spPr bwMode="auto">
            <a:xfrm flipV="1">
              <a:off x="3467" y="348"/>
              <a:ext cx="36" cy="67"/>
            </a:xfrm>
            <a:custGeom>
              <a:avLst/>
              <a:gdLst>
                <a:gd name="T0" fmla="*/ 35639 w 27"/>
                <a:gd name="T1" fmla="*/ 42277 h 50"/>
                <a:gd name="T2" fmla="*/ 22857 w 27"/>
                <a:gd name="T3" fmla="*/ 56651 h 50"/>
                <a:gd name="T4" fmla="*/ 11276 w 27"/>
                <a:gd name="T5" fmla="*/ 56651 h 50"/>
                <a:gd name="T6" fmla="*/ 11276 w 27"/>
                <a:gd name="T7" fmla="*/ 75707 h 50"/>
                <a:gd name="T8" fmla="*/ 0 w 27"/>
                <a:gd name="T9" fmla="*/ 62185 h 50"/>
                <a:gd name="T10" fmla="*/ 0 w 27"/>
                <a:gd name="T11" fmla="*/ 49560 h 50"/>
                <a:gd name="T12" fmla="*/ 15035 w 27"/>
                <a:gd name="T13" fmla="*/ 49560 h 50"/>
                <a:gd name="T14" fmla="*/ 23967 w 27"/>
                <a:gd name="T15" fmla="*/ 39135 h 50"/>
                <a:gd name="T16" fmla="*/ 11276 w 27"/>
                <a:gd name="T17" fmla="*/ 9786 h 50"/>
                <a:gd name="T18" fmla="*/ 4905 w 27"/>
                <a:gd name="T19" fmla="*/ 0 h 50"/>
                <a:gd name="T20" fmla="*/ 35639 w 27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27" y="28"/>
                  </a:moveTo>
                  <a:cubicBezTo>
                    <a:pt x="27" y="35"/>
                    <a:pt x="23" y="38"/>
                    <a:pt x="17" y="38"/>
                  </a:cubicBezTo>
                  <a:lnTo>
                    <a:pt x="8" y="38"/>
                  </a:lnTo>
                  <a:lnTo>
                    <a:pt x="8" y="50"/>
                  </a:lnTo>
                  <a:cubicBezTo>
                    <a:pt x="4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3" y="33"/>
                    <a:pt x="18" y="33"/>
                    <a:pt x="18" y="26"/>
                  </a:cubicBezTo>
                  <a:cubicBezTo>
                    <a:pt x="18" y="17"/>
                    <a:pt x="13" y="10"/>
                    <a:pt x="8" y="7"/>
                  </a:cubicBezTo>
                  <a:cubicBezTo>
                    <a:pt x="6" y="6"/>
                    <a:pt x="4" y="4"/>
                    <a:pt x="4" y="0"/>
                  </a:cubicBezTo>
                  <a:cubicBezTo>
                    <a:pt x="13" y="1"/>
                    <a:pt x="27" y="11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 flipV="1">
              <a:off x="3511" y="363"/>
              <a:ext cx="45" cy="51"/>
            </a:xfrm>
            <a:custGeom>
              <a:avLst/>
              <a:gdLst>
                <a:gd name="T0" fmla="*/ 37852 w 34"/>
                <a:gd name="T1" fmla="*/ 30812 h 38"/>
                <a:gd name="T2" fmla="*/ 21608 w 34"/>
                <a:gd name="T3" fmla="*/ 58838 h 38"/>
                <a:gd name="T4" fmla="*/ 10140 w 34"/>
                <a:gd name="T5" fmla="*/ 50732 h 38"/>
                <a:gd name="T6" fmla="*/ 1 w 34"/>
                <a:gd name="T7" fmla="*/ 58838 h 38"/>
                <a:gd name="T8" fmla="*/ 0 w 34"/>
                <a:gd name="T9" fmla="*/ 54814 h 38"/>
                <a:gd name="T10" fmla="*/ 1 w 34"/>
                <a:gd name="T11" fmla="*/ 50732 h 38"/>
                <a:gd name="T12" fmla="*/ 3304 w 34"/>
                <a:gd name="T13" fmla="*/ 46622 h 38"/>
                <a:gd name="T14" fmla="*/ 4373 w 34"/>
                <a:gd name="T15" fmla="*/ 40842 h 38"/>
                <a:gd name="T16" fmla="*/ 4373 w 34"/>
                <a:gd name="T17" fmla="*/ 37800 h 38"/>
                <a:gd name="T18" fmla="*/ 1 w 34"/>
                <a:gd name="T19" fmla="*/ 0 h 38"/>
                <a:gd name="T20" fmla="*/ 2496 w 34"/>
                <a:gd name="T21" fmla="*/ 0 h 38"/>
                <a:gd name="T22" fmla="*/ 10948 w 34"/>
                <a:gd name="T23" fmla="*/ 10068 h 38"/>
                <a:gd name="T24" fmla="*/ 13421 w 34"/>
                <a:gd name="T25" fmla="*/ 39899 h 38"/>
                <a:gd name="T26" fmla="*/ 20224 w 34"/>
                <a:gd name="T27" fmla="*/ 51197 h 38"/>
                <a:gd name="T28" fmla="*/ 27883 w 34"/>
                <a:gd name="T29" fmla="*/ 30812 h 38"/>
                <a:gd name="T30" fmla="*/ 17763 w 34"/>
                <a:gd name="T31" fmla="*/ 7502 h 38"/>
                <a:gd name="T32" fmla="*/ 12335 w 34"/>
                <a:gd name="T33" fmla="*/ 1 h 38"/>
                <a:gd name="T34" fmla="*/ 17763 w 34"/>
                <a:gd name="T35" fmla="*/ 0 h 38"/>
                <a:gd name="T36" fmla="*/ 37852 w 34"/>
                <a:gd name="T37" fmla="*/ 30812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38"/>
                <a:gd name="T59" fmla="*/ 34 w 3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38">
                  <a:moveTo>
                    <a:pt x="34" y="20"/>
                  </a:moveTo>
                  <a:cubicBezTo>
                    <a:pt x="34" y="31"/>
                    <a:pt x="28" y="38"/>
                    <a:pt x="20" y="38"/>
                  </a:cubicBezTo>
                  <a:cubicBezTo>
                    <a:pt x="14" y="38"/>
                    <a:pt x="12" y="36"/>
                    <a:pt x="9" y="32"/>
                  </a:cubicBezTo>
                  <a:cubicBezTo>
                    <a:pt x="7" y="34"/>
                    <a:pt x="3" y="37"/>
                    <a:pt x="1" y="38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1" y="33"/>
                    <a:pt x="1" y="32"/>
                  </a:cubicBezTo>
                  <a:lnTo>
                    <a:pt x="3" y="30"/>
                  </a:lnTo>
                  <a:cubicBezTo>
                    <a:pt x="4" y="28"/>
                    <a:pt x="4" y="28"/>
                    <a:pt x="4" y="26"/>
                  </a:cubicBezTo>
                  <a:cubicBezTo>
                    <a:pt x="4" y="25"/>
                    <a:pt x="4" y="25"/>
                    <a:pt x="4" y="24"/>
                  </a:cubicBezTo>
                  <a:lnTo>
                    <a:pt x="1" y="0"/>
                  </a:ln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9" y="3"/>
                    <a:pt x="10" y="7"/>
                  </a:cubicBezTo>
                  <a:lnTo>
                    <a:pt x="12" y="25"/>
                  </a:lnTo>
                  <a:cubicBezTo>
                    <a:pt x="13" y="30"/>
                    <a:pt x="15" y="33"/>
                    <a:pt x="18" y="33"/>
                  </a:cubicBezTo>
                  <a:cubicBezTo>
                    <a:pt x="22" y="33"/>
                    <a:pt x="25" y="29"/>
                    <a:pt x="25" y="20"/>
                  </a:cubicBezTo>
                  <a:cubicBezTo>
                    <a:pt x="25" y="10"/>
                    <a:pt x="20" y="5"/>
                    <a:pt x="16" y="5"/>
                  </a:cubicBezTo>
                  <a:cubicBezTo>
                    <a:pt x="13" y="5"/>
                    <a:pt x="12" y="4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26" y="0"/>
                    <a:pt x="34" y="7"/>
                    <a:pt x="34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Freeform 112"/>
            <p:cNvSpPr>
              <a:spLocks noEditPoints="1"/>
            </p:cNvSpPr>
            <p:nvPr/>
          </p:nvSpPr>
          <p:spPr bwMode="auto">
            <a:xfrm flipV="1">
              <a:off x="3566" y="362"/>
              <a:ext cx="46" cy="52"/>
            </a:xfrm>
            <a:custGeom>
              <a:avLst/>
              <a:gdLst>
                <a:gd name="T0" fmla="*/ 20471 w 35"/>
                <a:gd name="T1" fmla="*/ 33173 h 39"/>
                <a:gd name="T2" fmla="*/ 20471 w 35"/>
                <a:gd name="T3" fmla="*/ 50975 h 39"/>
                <a:gd name="T4" fmla="*/ 11851 w 35"/>
                <a:gd name="T5" fmla="*/ 39909 h 39"/>
                <a:gd name="T6" fmla="*/ 11851 w 35"/>
                <a:gd name="T7" fmla="*/ 18660 h 39"/>
                <a:gd name="T8" fmla="*/ 20471 w 35"/>
                <a:gd name="T9" fmla="*/ 33173 h 39"/>
                <a:gd name="T10" fmla="*/ 32433 w 35"/>
                <a:gd name="T11" fmla="*/ 31956 h 39"/>
                <a:gd name="T12" fmla="*/ 32433 w 35"/>
                <a:gd name="T13" fmla="*/ 50975 h 39"/>
                <a:gd name="T14" fmla="*/ 24228 w 35"/>
                <a:gd name="T15" fmla="*/ 39909 h 39"/>
                <a:gd name="T16" fmla="*/ 24228 w 35"/>
                <a:gd name="T17" fmla="*/ 30476 h 39"/>
                <a:gd name="T18" fmla="*/ 11508 w 35"/>
                <a:gd name="T19" fmla="*/ 6540 h 39"/>
                <a:gd name="T20" fmla="*/ 9894 w 35"/>
                <a:gd name="T21" fmla="*/ 6540 h 39"/>
                <a:gd name="T22" fmla="*/ 7528 w 35"/>
                <a:gd name="T23" fmla="*/ 51785 h 39"/>
                <a:gd name="T24" fmla="*/ 0 w 35"/>
                <a:gd name="T25" fmla="*/ 39909 h 39"/>
                <a:gd name="T26" fmla="*/ 0 w 35"/>
                <a:gd name="T27" fmla="*/ 38839 h 39"/>
                <a:gd name="T28" fmla="*/ 3857 w 35"/>
                <a:gd name="T29" fmla="*/ 0 h 39"/>
                <a:gd name="T30" fmla="*/ 8756 w 35"/>
                <a:gd name="T31" fmla="*/ 0 h 39"/>
                <a:gd name="T32" fmla="*/ 32433 w 35"/>
                <a:gd name="T33" fmla="*/ 31956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9"/>
                <a:gd name="T53" fmla="*/ 35 w 35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9">
                  <a:moveTo>
                    <a:pt x="22" y="25"/>
                  </a:moveTo>
                  <a:lnTo>
                    <a:pt x="22" y="38"/>
                  </a:lnTo>
                  <a:cubicBezTo>
                    <a:pt x="17" y="38"/>
                    <a:pt x="13" y="36"/>
                    <a:pt x="13" y="30"/>
                  </a:cubicBezTo>
                  <a:lnTo>
                    <a:pt x="13" y="14"/>
                  </a:lnTo>
                  <a:cubicBezTo>
                    <a:pt x="18" y="15"/>
                    <a:pt x="22" y="18"/>
                    <a:pt x="22" y="25"/>
                  </a:cubicBezTo>
                  <a:close/>
                  <a:moveTo>
                    <a:pt x="35" y="24"/>
                  </a:moveTo>
                  <a:lnTo>
                    <a:pt x="35" y="38"/>
                  </a:lnTo>
                  <a:cubicBezTo>
                    <a:pt x="30" y="38"/>
                    <a:pt x="26" y="36"/>
                    <a:pt x="26" y="30"/>
                  </a:cubicBezTo>
                  <a:lnTo>
                    <a:pt x="26" y="23"/>
                  </a:lnTo>
                  <a:cubicBezTo>
                    <a:pt x="26" y="12"/>
                    <a:pt x="18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lnTo>
                    <a:pt x="8" y="39"/>
                  </a:lnTo>
                  <a:cubicBezTo>
                    <a:pt x="2" y="38"/>
                    <a:pt x="0" y="34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lnTo>
                    <a:pt x="4" y="0"/>
                  </a:lnTo>
                  <a:cubicBezTo>
                    <a:pt x="6" y="0"/>
                    <a:pt x="8" y="0"/>
                    <a:pt x="9" y="0"/>
                  </a:cubicBezTo>
                  <a:cubicBezTo>
                    <a:pt x="24" y="0"/>
                    <a:pt x="35" y="10"/>
                    <a:pt x="35" y="24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Freeform 113"/>
            <p:cNvSpPr>
              <a:spLocks/>
            </p:cNvSpPr>
            <p:nvPr/>
          </p:nvSpPr>
          <p:spPr bwMode="auto">
            <a:xfrm flipV="1">
              <a:off x="3623" y="363"/>
              <a:ext cx="38" cy="52"/>
            </a:xfrm>
            <a:custGeom>
              <a:avLst/>
              <a:gdLst>
                <a:gd name="T0" fmla="*/ 25097 w 29"/>
                <a:gd name="T1" fmla="*/ 11276 h 39"/>
                <a:gd name="T2" fmla="*/ 25097 w 29"/>
                <a:gd name="T3" fmla="*/ 29129 h 39"/>
                <a:gd name="T4" fmla="*/ 9216 w 29"/>
                <a:gd name="T5" fmla="*/ 51785 h 39"/>
                <a:gd name="T6" fmla="*/ 0 w 29"/>
                <a:gd name="T7" fmla="*/ 48997 h 39"/>
                <a:gd name="T8" fmla="*/ 0 w 29"/>
                <a:gd name="T9" fmla="*/ 1 h 39"/>
                <a:gd name="T10" fmla="*/ 6497 w 29"/>
                <a:gd name="T11" fmla="*/ 11276 h 39"/>
                <a:gd name="T12" fmla="*/ 6497 w 29"/>
                <a:gd name="T13" fmla="*/ 45179 h 39"/>
                <a:gd name="T14" fmla="*/ 8513 w 29"/>
                <a:gd name="T15" fmla="*/ 45179 h 39"/>
                <a:gd name="T16" fmla="*/ 18514 w 29"/>
                <a:gd name="T17" fmla="*/ 29129 h 39"/>
                <a:gd name="T18" fmla="*/ 18514 w 29"/>
                <a:gd name="T19" fmla="*/ 0 h 39"/>
                <a:gd name="T20" fmla="*/ 25097 w 29"/>
                <a:gd name="T21" fmla="*/ 11276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39"/>
                <a:gd name="T35" fmla="*/ 29 w 29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3"/>
                    <a:pt x="21" y="39"/>
                    <a:pt x="11" y="39"/>
                  </a:cubicBezTo>
                  <a:cubicBezTo>
                    <a:pt x="6" y="39"/>
                    <a:pt x="2" y="38"/>
                    <a:pt x="0" y="37"/>
                  </a:cubicBezTo>
                  <a:lnTo>
                    <a:pt x="0" y="1"/>
                  </a:lnTo>
                  <a:cubicBezTo>
                    <a:pt x="5" y="1"/>
                    <a:pt x="8" y="2"/>
                    <a:pt x="8" y="8"/>
                  </a:cubicBezTo>
                  <a:lnTo>
                    <a:pt x="8" y="34"/>
                  </a:lnTo>
                  <a:cubicBezTo>
                    <a:pt x="9" y="34"/>
                    <a:pt x="9" y="34"/>
                    <a:pt x="10" y="34"/>
                  </a:cubicBezTo>
                  <a:cubicBezTo>
                    <a:pt x="14" y="34"/>
                    <a:pt x="21" y="31"/>
                    <a:pt x="21" y="22"/>
                  </a:cubicBezTo>
                  <a:lnTo>
                    <a:pt x="21" y="0"/>
                  </a:lnTo>
                  <a:cubicBezTo>
                    <a:pt x="24" y="0"/>
                    <a:pt x="29" y="3"/>
                    <a:pt x="2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 flipV="1">
              <a:off x="3689" y="363"/>
              <a:ext cx="47" cy="52"/>
            </a:xfrm>
            <a:custGeom>
              <a:avLst/>
              <a:gdLst>
                <a:gd name="T0" fmla="*/ 55463 w 35"/>
                <a:gd name="T1" fmla="*/ 11627 h 39"/>
                <a:gd name="T2" fmla="*/ 55463 w 35"/>
                <a:gd name="T3" fmla="*/ 29129 h 39"/>
                <a:gd name="T4" fmla="*/ 27469 w 35"/>
                <a:gd name="T5" fmla="*/ 51785 h 39"/>
                <a:gd name="T6" fmla="*/ 4188 w 35"/>
                <a:gd name="T7" fmla="*/ 47519 h 39"/>
                <a:gd name="T8" fmla="*/ 9561 w 35"/>
                <a:gd name="T9" fmla="*/ 44231 h 39"/>
                <a:gd name="T10" fmla="*/ 9561 w 35"/>
                <a:gd name="T11" fmla="*/ 44231 h 39"/>
                <a:gd name="T12" fmla="*/ 9561 w 35"/>
                <a:gd name="T13" fmla="*/ 11276 h 39"/>
                <a:gd name="T14" fmla="*/ 5624 w 35"/>
                <a:gd name="T15" fmla="*/ 6540 h 39"/>
                <a:gd name="T16" fmla="*/ 4188 w 35"/>
                <a:gd name="T17" fmla="*/ 6540 h 39"/>
                <a:gd name="T18" fmla="*/ 4188 w 35"/>
                <a:gd name="T19" fmla="*/ 6540 h 39"/>
                <a:gd name="T20" fmla="*/ 0 w 35"/>
                <a:gd name="T21" fmla="*/ 2759 h 39"/>
                <a:gd name="T22" fmla="*/ 7552 w 35"/>
                <a:gd name="T23" fmla="*/ 0 h 39"/>
                <a:gd name="T24" fmla="*/ 23152 w 35"/>
                <a:gd name="T25" fmla="*/ 12857 h 39"/>
                <a:gd name="T26" fmla="*/ 23152 w 35"/>
                <a:gd name="T27" fmla="*/ 45179 h 39"/>
                <a:gd name="T28" fmla="*/ 24557 w 35"/>
                <a:gd name="T29" fmla="*/ 45179 h 39"/>
                <a:gd name="T30" fmla="*/ 41749 w 35"/>
                <a:gd name="T31" fmla="*/ 29129 h 39"/>
                <a:gd name="T32" fmla="*/ 41749 w 35"/>
                <a:gd name="T33" fmla="*/ 0 h 39"/>
                <a:gd name="T34" fmla="*/ 55463 w 35"/>
                <a:gd name="T35" fmla="*/ 1162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39"/>
                <a:gd name="T56" fmla="*/ 35 w 35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39">
                  <a:moveTo>
                    <a:pt x="35" y="9"/>
                  </a:moveTo>
                  <a:lnTo>
                    <a:pt x="35" y="22"/>
                  </a:lnTo>
                  <a:cubicBezTo>
                    <a:pt x="35" y="33"/>
                    <a:pt x="27" y="39"/>
                    <a:pt x="17" y="39"/>
                  </a:cubicBezTo>
                  <a:cubicBezTo>
                    <a:pt x="12" y="39"/>
                    <a:pt x="6" y="38"/>
                    <a:pt x="3" y="36"/>
                  </a:cubicBezTo>
                  <a:cubicBezTo>
                    <a:pt x="3" y="34"/>
                    <a:pt x="5" y="33"/>
                    <a:pt x="6" y="33"/>
                  </a:cubicBezTo>
                  <a:lnTo>
                    <a:pt x="6" y="8"/>
                  </a:ln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1" y="0"/>
                    <a:pt x="15" y="3"/>
                    <a:pt x="15" y="10"/>
                  </a:cubicBezTo>
                  <a:lnTo>
                    <a:pt x="15" y="34"/>
                  </a:lnTo>
                  <a:cubicBezTo>
                    <a:pt x="15" y="34"/>
                    <a:pt x="15" y="34"/>
                    <a:pt x="16" y="34"/>
                  </a:cubicBezTo>
                  <a:cubicBezTo>
                    <a:pt x="20" y="34"/>
                    <a:pt x="27" y="31"/>
                    <a:pt x="27" y="22"/>
                  </a:cubicBezTo>
                  <a:lnTo>
                    <a:pt x="27" y="0"/>
                  </a:lnTo>
                  <a:cubicBezTo>
                    <a:pt x="32" y="0"/>
                    <a:pt x="35" y="3"/>
                    <a:pt x="35" y="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Freeform 115"/>
            <p:cNvSpPr>
              <a:spLocks noEditPoints="1"/>
            </p:cNvSpPr>
            <p:nvPr/>
          </p:nvSpPr>
          <p:spPr bwMode="auto">
            <a:xfrm flipV="1">
              <a:off x="3745" y="364"/>
              <a:ext cx="45" cy="51"/>
            </a:xfrm>
            <a:custGeom>
              <a:avLst/>
              <a:gdLst>
                <a:gd name="T0" fmla="*/ 37852 w 34"/>
                <a:gd name="T1" fmla="*/ 30812 h 38"/>
                <a:gd name="T2" fmla="*/ 21067 w 34"/>
                <a:gd name="T3" fmla="*/ 58838 h 38"/>
                <a:gd name="T4" fmla="*/ 0 w 34"/>
                <a:gd name="T5" fmla="*/ 58838 h 38"/>
                <a:gd name="T6" fmla="*/ 5788 w 34"/>
                <a:gd name="T7" fmla="*/ 51197 h 38"/>
                <a:gd name="T8" fmla="*/ 9320 w 34"/>
                <a:gd name="T9" fmla="*/ 51197 h 38"/>
                <a:gd name="T10" fmla="*/ 1 w 34"/>
                <a:gd name="T11" fmla="*/ 30812 h 38"/>
                <a:gd name="T12" fmla="*/ 19178 w 34"/>
                <a:gd name="T13" fmla="*/ 0 h 38"/>
                <a:gd name="T14" fmla="*/ 37852 w 34"/>
                <a:gd name="T15" fmla="*/ 30812 h 38"/>
                <a:gd name="T16" fmla="*/ 27883 w 34"/>
                <a:gd name="T17" fmla="*/ 30812 h 38"/>
                <a:gd name="T18" fmla="*/ 19178 w 34"/>
                <a:gd name="T19" fmla="*/ 7502 h 38"/>
                <a:gd name="T20" fmla="*/ 10948 w 34"/>
                <a:gd name="T21" fmla="*/ 30812 h 38"/>
                <a:gd name="T22" fmla="*/ 19178 w 34"/>
                <a:gd name="T23" fmla="*/ 53549 h 38"/>
                <a:gd name="T24" fmla="*/ 27883 w 34"/>
                <a:gd name="T25" fmla="*/ 30812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38"/>
                <a:gd name="T41" fmla="*/ 34 w 34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38">
                  <a:moveTo>
                    <a:pt x="34" y="20"/>
                  </a:moveTo>
                  <a:cubicBezTo>
                    <a:pt x="34" y="30"/>
                    <a:pt x="28" y="38"/>
                    <a:pt x="19" y="38"/>
                  </a:cubicBezTo>
                  <a:lnTo>
                    <a:pt x="0" y="38"/>
                  </a:lnTo>
                  <a:cubicBezTo>
                    <a:pt x="0" y="36"/>
                    <a:pt x="2" y="33"/>
                    <a:pt x="5" y="33"/>
                  </a:cubicBezTo>
                  <a:lnTo>
                    <a:pt x="8" y="33"/>
                  </a:lnTo>
                  <a:cubicBezTo>
                    <a:pt x="4" y="32"/>
                    <a:pt x="1" y="27"/>
                    <a:pt x="1" y="20"/>
                  </a:cubicBezTo>
                  <a:cubicBezTo>
                    <a:pt x="1" y="9"/>
                    <a:pt x="8" y="0"/>
                    <a:pt x="17" y="0"/>
                  </a:cubicBezTo>
                  <a:cubicBezTo>
                    <a:pt x="26" y="0"/>
                    <a:pt x="34" y="8"/>
                    <a:pt x="34" y="20"/>
                  </a:cubicBezTo>
                  <a:close/>
                  <a:moveTo>
                    <a:pt x="25" y="20"/>
                  </a:moveTo>
                  <a:cubicBezTo>
                    <a:pt x="25" y="11"/>
                    <a:pt x="21" y="5"/>
                    <a:pt x="17" y="5"/>
                  </a:cubicBezTo>
                  <a:cubicBezTo>
                    <a:pt x="13" y="5"/>
                    <a:pt x="10" y="11"/>
                    <a:pt x="10" y="20"/>
                  </a:cubicBezTo>
                  <a:cubicBezTo>
                    <a:pt x="10" y="28"/>
                    <a:pt x="13" y="34"/>
                    <a:pt x="17" y="34"/>
                  </a:cubicBezTo>
                  <a:cubicBezTo>
                    <a:pt x="21" y="34"/>
                    <a:pt x="25" y="28"/>
                    <a:pt x="25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Freeform 116"/>
            <p:cNvSpPr>
              <a:spLocks/>
            </p:cNvSpPr>
            <p:nvPr/>
          </p:nvSpPr>
          <p:spPr bwMode="auto">
            <a:xfrm flipV="1">
              <a:off x="3797" y="364"/>
              <a:ext cx="40" cy="51"/>
            </a:xfrm>
            <a:custGeom>
              <a:avLst/>
              <a:gdLst>
                <a:gd name="T0" fmla="*/ 39909 w 30"/>
                <a:gd name="T1" fmla="*/ 58838 h 38"/>
                <a:gd name="T2" fmla="*/ 0 w 30"/>
                <a:gd name="T3" fmla="*/ 58838 h 38"/>
                <a:gd name="T4" fmla="*/ 4905 w 30"/>
                <a:gd name="T5" fmla="*/ 51197 h 38"/>
                <a:gd name="T6" fmla="*/ 23967 w 30"/>
                <a:gd name="T7" fmla="*/ 51197 h 38"/>
                <a:gd name="T8" fmla="*/ 17143 w 30"/>
                <a:gd name="T9" fmla="*/ 41353 h 38"/>
                <a:gd name="T10" fmla="*/ 17143 w 30"/>
                <a:gd name="T11" fmla="*/ 0 h 38"/>
                <a:gd name="T12" fmla="*/ 27561 w 30"/>
                <a:gd name="T13" fmla="*/ 12746 h 38"/>
                <a:gd name="T14" fmla="*/ 27561 w 30"/>
                <a:gd name="T15" fmla="*/ 43840 h 38"/>
                <a:gd name="T16" fmla="*/ 35233 w 30"/>
                <a:gd name="T17" fmla="*/ 51197 h 38"/>
                <a:gd name="T18" fmla="*/ 35233 w 30"/>
                <a:gd name="T19" fmla="*/ 51197 h 38"/>
                <a:gd name="T20" fmla="*/ 39909 w 30"/>
                <a:gd name="T21" fmla="*/ 58838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38"/>
                <a:gd name="T35" fmla="*/ 30 w 30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38">
                  <a:moveTo>
                    <a:pt x="30" y="38"/>
                  </a:moveTo>
                  <a:lnTo>
                    <a:pt x="0" y="38"/>
                  </a:lnTo>
                  <a:cubicBezTo>
                    <a:pt x="0" y="37"/>
                    <a:pt x="1" y="33"/>
                    <a:pt x="4" y="33"/>
                  </a:cubicBezTo>
                  <a:lnTo>
                    <a:pt x="18" y="33"/>
                  </a:lnTo>
                  <a:cubicBezTo>
                    <a:pt x="16" y="32"/>
                    <a:pt x="13" y="30"/>
                    <a:pt x="13" y="27"/>
                  </a:cubicBezTo>
                  <a:lnTo>
                    <a:pt x="13" y="0"/>
                  </a:lnTo>
                  <a:cubicBezTo>
                    <a:pt x="17" y="0"/>
                    <a:pt x="21" y="3"/>
                    <a:pt x="21" y="8"/>
                  </a:cubicBezTo>
                  <a:lnTo>
                    <a:pt x="21" y="28"/>
                  </a:lnTo>
                  <a:cubicBezTo>
                    <a:pt x="21" y="31"/>
                    <a:pt x="24" y="33"/>
                    <a:pt x="26" y="33"/>
                  </a:cubicBezTo>
                  <a:cubicBezTo>
                    <a:pt x="29" y="33"/>
                    <a:pt x="30" y="36"/>
                    <a:pt x="30" y="3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 flipV="1">
              <a:off x="3843" y="363"/>
              <a:ext cx="23" cy="49"/>
            </a:xfrm>
            <a:custGeom>
              <a:avLst/>
              <a:gdLst>
                <a:gd name="T0" fmla="*/ 32534 w 17"/>
                <a:gd name="T1" fmla="*/ 7110 h 37"/>
                <a:gd name="T2" fmla="*/ 32534 w 17"/>
                <a:gd name="T3" fmla="*/ 28963 h 37"/>
                <a:gd name="T4" fmla="*/ 9352 w 17"/>
                <a:gd name="T5" fmla="*/ 41657 h 37"/>
                <a:gd name="T6" fmla="*/ 0 w 17"/>
                <a:gd name="T7" fmla="*/ 41486 h 37"/>
                <a:gd name="T8" fmla="*/ 6912 w 17"/>
                <a:gd name="T9" fmla="*/ 35859 h 37"/>
                <a:gd name="T10" fmla="*/ 15590 w 17"/>
                <a:gd name="T11" fmla="*/ 28963 h 37"/>
                <a:gd name="T12" fmla="*/ 15590 w 17"/>
                <a:gd name="T13" fmla="*/ 5831 h 37"/>
                <a:gd name="T14" fmla="*/ 6912 w 17"/>
                <a:gd name="T15" fmla="*/ 5831 h 37"/>
                <a:gd name="T16" fmla="*/ 0 w 17"/>
                <a:gd name="T17" fmla="*/ 0 h 37"/>
                <a:gd name="T18" fmla="*/ 21092 w 17"/>
                <a:gd name="T19" fmla="*/ 0 h 37"/>
                <a:gd name="T20" fmla="*/ 32534 w 17"/>
                <a:gd name="T21" fmla="*/ 711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7"/>
                <a:gd name="T35" fmla="*/ 17 w 17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7">
                  <a:moveTo>
                    <a:pt x="17" y="6"/>
                  </a:moveTo>
                  <a:lnTo>
                    <a:pt x="17" y="26"/>
                  </a:lnTo>
                  <a:cubicBezTo>
                    <a:pt x="17" y="33"/>
                    <a:pt x="11" y="37"/>
                    <a:pt x="5" y="37"/>
                  </a:cubicBezTo>
                  <a:cubicBezTo>
                    <a:pt x="4" y="37"/>
                    <a:pt x="1" y="37"/>
                    <a:pt x="0" y="36"/>
                  </a:cubicBezTo>
                  <a:cubicBezTo>
                    <a:pt x="1" y="34"/>
                    <a:pt x="3" y="32"/>
                    <a:pt x="4" y="32"/>
                  </a:cubicBezTo>
                  <a:cubicBezTo>
                    <a:pt x="6" y="32"/>
                    <a:pt x="8" y="29"/>
                    <a:pt x="8" y="26"/>
                  </a:cubicBezTo>
                  <a:lnTo>
                    <a:pt x="8" y="5"/>
                  </a:lnTo>
                  <a:lnTo>
                    <a:pt x="4" y="5"/>
                  </a:lnTo>
                  <a:cubicBezTo>
                    <a:pt x="2" y="5"/>
                    <a:pt x="0" y="2"/>
                    <a:pt x="0" y="0"/>
                  </a:cubicBezTo>
                  <a:lnTo>
                    <a:pt x="11" y="0"/>
                  </a:lnTo>
                  <a:cubicBezTo>
                    <a:pt x="15" y="0"/>
                    <a:pt x="17" y="3"/>
                    <a:pt x="17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Freeform 118"/>
            <p:cNvSpPr>
              <a:spLocks noEditPoints="1"/>
            </p:cNvSpPr>
            <p:nvPr/>
          </p:nvSpPr>
          <p:spPr bwMode="auto">
            <a:xfrm flipV="1">
              <a:off x="3875" y="363"/>
              <a:ext cx="39" cy="52"/>
            </a:xfrm>
            <a:custGeom>
              <a:avLst/>
              <a:gdLst>
                <a:gd name="T0" fmla="*/ 46906 w 29"/>
                <a:gd name="T1" fmla="*/ 11276 h 39"/>
                <a:gd name="T2" fmla="*/ 46906 w 29"/>
                <a:gd name="T3" fmla="*/ 29129 h 39"/>
                <a:gd name="T4" fmla="*/ 15554 w 29"/>
                <a:gd name="T5" fmla="*/ 51785 h 39"/>
                <a:gd name="T6" fmla="*/ 0 w 29"/>
                <a:gd name="T7" fmla="*/ 48997 h 39"/>
                <a:gd name="T8" fmla="*/ 6212 w 29"/>
                <a:gd name="T9" fmla="*/ 44231 h 39"/>
                <a:gd name="T10" fmla="*/ 6212 w 29"/>
                <a:gd name="T11" fmla="*/ 44231 h 39"/>
                <a:gd name="T12" fmla="*/ 15109 w 29"/>
                <a:gd name="T13" fmla="*/ 45179 h 39"/>
                <a:gd name="T14" fmla="*/ 34810 w 29"/>
                <a:gd name="T15" fmla="*/ 27561 h 39"/>
                <a:gd name="T16" fmla="*/ 34810 w 29"/>
                <a:gd name="T17" fmla="*/ 0 h 39"/>
                <a:gd name="T18" fmla="*/ 46906 w 29"/>
                <a:gd name="T19" fmla="*/ 11276 h 39"/>
                <a:gd name="T20" fmla="*/ 15109 w 29"/>
                <a:gd name="T21" fmla="*/ 11276 h 39"/>
                <a:gd name="T22" fmla="*/ 15109 w 29"/>
                <a:gd name="T23" fmla="*/ 23967 h 39"/>
                <a:gd name="T24" fmla="*/ 8354 w 29"/>
                <a:gd name="T25" fmla="*/ 30476 h 39"/>
                <a:gd name="T26" fmla="*/ 1 w 29"/>
                <a:gd name="T27" fmla="*/ 23967 h 39"/>
                <a:gd name="T28" fmla="*/ 1 w 29"/>
                <a:gd name="T29" fmla="*/ 0 h 39"/>
                <a:gd name="T30" fmla="*/ 15109 w 29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39"/>
                <a:gd name="T50" fmla="*/ 29 w 29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2"/>
                    <a:pt x="21" y="39"/>
                    <a:pt x="10" y="39"/>
                  </a:cubicBezTo>
                  <a:cubicBezTo>
                    <a:pt x="6" y="39"/>
                    <a:pt x="2" y="38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4"/>
                    <a:pt x="7" y="34"/>
                    <a:pt x="9" y="34"/>
                  </a:cubicBezTo>
                  <a:cubicBezTo>
                    <a:pt x="17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5" y="0"/>
                    <a:pt x="29" y="3"/>
                    <a:pt x="29" y="8"/>
                  </a:cubicBezTo>
                  <a:close/>
                  <a:moveTo>
                    <a:pt x="9" y="8"/>
                  </a:moveTo>
                  <a:lnTo>
                    <a:pt x="9" y="18"/>
                  </a:lnTo>
                  <a:cubicBezTo>
                    <a:pt x="9" y="21"/>
                    <a:pt x="7" y="23"/>
                    <a:pt x="5" y="23"/>
                  </a:cubicBezTo>
                  <a:cubicBezTo>
                    <a:pt x="3" y="23"/>
                    <a:pt x="1" y="21"/>
                    <a:pt x="1" y="18"/>
                  </a:cubicBezTo>
                  <a:lnTo>
                    <a:pt x="1" y="0"/>
                  </a:lnTo>
                  <a:cubicBezTo>
                    <a:pt x="5" y="0"/>
                    <a:pt x="9" y="3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Freeform 119"/>
            <p:cNvSpPr>
              <a:spLocks/>
            </p:cNvSpPr>
            <p:nvPr/>
          </p:nvSpPr>
          <p:spPr bwMode="auto">
            <a:xfrm flipV="1">
              <a:off x="3923" y="348"/>
              <a:ext cx="35" cy="67"/>
            </a:xfrm>
            <a:custGeom>
              <a:avLst/>
              <a:gdLst>
                <a:gd name="T0" fmla="*/ 43370 w 26"/>
                <a:gd name="T1" fmla="*/ 42277 h 50"/>
                <a:gd name="T2" fmla="*/ 29465 w 26"/>
                <a:gd name="T3" fmla="*/ 56651 h 50"/>
                <a:gd name="T4" fmla="*/ 13728 w 26"/>
                <a:gd name="T5" fmla="*/ 56651 h 50"/>
                <a:gd name="T6" fmla="*/ 13728 w 26"/>
                <a:gd name="T7" fmla="*/ 75707 h 50"/>
                <a:gd name="T8" fmla="*/ 0 w 26"/>
                <a:gd name="T9" fmla="*/ 62185 h 50"/>
                <a:gd name="T10" fmla="*/ 0 w 26"/>
                <a:gd name="T11" fmla="*/ 49560 h 50"/>
                <a:gd name="T12" fmla="*/ 18480 w 26"/>
                <a:gd name="T13" fmla="*/ 49560 h 50"/>
                <a:gd name="T14" fmla="*/ 29786 w 26"/>
                <a:gd name="T15" fmla="*/ 39135 h 50"/>
                <a:gd name="T16" fmla="*/ 13728 w 26"/>
                <a:gd name="T17" fmla="*/ 9786 h 50"/>
                <a:gd name="T18" fmla="*/ 6320 w 26"/>
                <a:gd name="T19" fmla="*/ 0 h 50"/>
                <a:gd name="T20" fmla="*/ 43370 w 26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50"/>
                <a:gd name="T35" fmla="*/ 26 w 26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50">
                  <a:moveTo>
                    <a:pt x="26" y="28"/>
                  </a:moveTo>
                  <a:cubicBezTo>
                    <a:pt x="26" y="35"/>
                    <a:pt x="23" y="38"/>
                    <a:pt x="17" y="38"/>
                  </a:cubicBezTo>
                  <a:lnTo>
                    <a:pt x="8" y="38"/>
                  </a:lnTo>
                  <a:lnTo>
                    <a:pt x="8" y="50"/>
                  </a:lnTo>
                  <a:cubicBezTo>
                    <a:pt x="4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3" y="33"/>
                    <a:pt x="18" y="33"/>
                    <a:pt x="18" y="26"/>
                  </a:cubicBezTo>
                  <a:cubicBezTo>
                    <a:pt x="18" y="17"/>
                    <a:pt x="13" y="10"/>
                    <a:pt x="8" y="7"/>
                  </a:cubicBezTo>
                  <a:cubicBezTo>
                    <a:pt x="5" y="6"/>
                    <a:pt x="4" y="4"/>
                    <a:pt x="4" y="0"/>
                  </a:cubicBezTo>
                  <a:cubicBezTo>
                    <a:pt x="12" y="1"/>
                    <a:pt x="26" y="11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Freeform 120"/>
            <p:cNvSpPr>
              <a:spLocks noEditPoints="1"/>
            </p:cNvSpPr>
            <p:nvPr/>
          </p:nvSpPr>
          <p:spPr bwMode="auto">
            <a:xfrm flipV="1">
              <a:off x="3990" y="363"/>
              <a:ext cx="40" cy="52"/>
            </a:xfrm>
            <a:custGeom>
              <a:avLst/>
              <a:gdLst>
                <a:gd name="T0" fmla="*/ 39909 w 30"/>
                <a:gd name="T1" fmla="*/ 11276 h 39"/>
                <a:gd name="T2" fmla="*/ 39909 w 30"/>
                <a:gd name="T3" fmla="*/ 29129 h 39"/>
                <a:gd name="T4" fmla="*/ 15035 w 30"/>
                <a:gd name="T5" fmla="*/ 51785 h 39"/>
                <a:gd name="T6" fmla="*/ 0 w 30"/>
                <a:gd name="T7" fmla="*/ 48997 h 39"/>
                <a:gd name="T8" fmla="*/ 4905 w 30"/>
                <a:gd name="T9" fmla="*/ 44231 h 39"/>
                <a:gd name="T10" fmla="*/ 6540 w 30"/>
                <a:gd name="T11" fmla="*/ 44231 h 39"/>
                <a:gd name="T12" fmla="*/ 12857 w 30"/>
                <a:gd name="T13" fmla="*/ 45179 h 39"/>
                <a:gd name="T14" fmla="*/ 27561 w 30"/>
                <a:gd name="T15" fmla="*/ 27561 h 39"/>
                <a:gd name="T16" fmla="*/ 27561 w 30"/>
                <a:gd name="T17" fmla="*/ 0 h 39"/>
                <a:gd name="T18" fmla="*/ 39909 w 30"/>
                <a:gd name="T19" fmla="*/ 11276 h 39"/>
                <a:gd name="T20" fmla="*/ 12857 w 30"/>
                <a:gd name="T21" fmla="*/ 11276 h 39"/>
                <a:gd name="T22" fmla="*/ 12857 w 30"/>
                <a:gd name="T23" fmla="*/ 23967 h 39"/>
                <a:gd name="T24" fmla="*/ 8457 w 30"/>
                <a:gd name="T25" fmla="*/ 30476 h 39"/>
                <a:gd name="T26" fmla="*/ 2759 w 30"/>
                <a:gd name="T27" fmla="*/ 23967 h 39"/>
                <a:gd name="T28" fmla="*/ 2759 w 30"/>
                <a:gd name="T29" fmla="*/ 0 h 39"/>
                <a:gd name="T30" fmla="*/ 12857 w 30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39"/>
                <a:gd name="T50" fmla="*/ 30 w 30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39">
                  <a:moveTo>
                    <a:pt x="30" y="8"/>
                  </a:moveTo>
                  <a:lnTo>
                    <a:pt x="30" y="22"/>
                  </a:lnTo>
                  <a:cubicBezTo>
                    <a:pt x="30" y="32"/>
                    <a:pt x="22" y="39"/>
                    <a:pt x="11" y="39"/>
                  </a:cubicBezTo>
                  <a:cubicBezTo>
                    <a:pt x="7" y="39"/>
                    <a:pt x="3" y="38"/>
                    <a:pt x="0" y="37"/>
                  </a:cubicBezTo>
                  <a:cubicBezTo>
                    <a:pt x="1" y="35"/>
                    <a:pt x="3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34"/>
                    <a:pt x="8" y="34"/>
                    <a:pt x="10" y="34"/>
                  </a:cubicBezTo>
                  <a:cubicBezTo>
                    <a:pt x="18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6" y="0"/>
                    <a:pt x="30" y="3"/>
                    <a:pt x="30" y="8"/>
                  </a:cubicBezTo>
                  <a:close/>
                  <a:moveTo>
                    <a:pt x="10" y="8"/>
                  </a:moveTo>
                  <a:lnTo>
                    <a:pt x="10" y="18"/>
                  </a:lnTo>
                  <a:cubicBezTo>
                    <a:pt x="10" y="21"/>
                    <a:pt x="8" y="23"/>
                    <a:pt x="6" y="23"/>
                  </a:cubicBezTo>
                  <a:cubicBezTo>
                    <a:pt x="4" y="23"/>
                    <a:pt x="2" y="21"/>
                    <a:pt x="2" y="18"/>
                  </a:cubicBezTo>
                  <a:lnTo>
                    <a:pt x="2" y="0"/>
                  </a:lnTo>
                  <a:cubicBezTo>
                    <a:pt x="6" y="0"/>
                    <a:pt x="10" y="3"/>
                    <a:pt x="10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Freeform 121"/>
            <p:cNvSpPr>
              <a:spLocks/>
            </p:cNvSpPr>
            <p:nvPr/>
          </p:nvSpPr>
          <p:spPr bwMode="auto">
            <a:xfrm flipV="1">
              <a:off x="4039" y="363"/>
              <a:ext cx="42" cy="51"/>
            </a:xfrm>
            <a:custGeom>
              <a:avLst/>
              <a:gdLst>
                <a:gd name="T0" fmla="*/ 28215 w 32"/>
                <a:gd name="T1" fmla="*/ 36619 h 38"/>
                <a:gd name="T2" fmla="*/ 16295 w 32"/>
                <a:gd name="T3" fmla="*/ 58838 h 38"/>
                <a:gd name="T4" fmla="*/ 9459 w 32"/>
                <a:gd name="T5" fmla="*/ 55500 h 38"/>
                <a:gd name="T6" fmla="*/ 13578 w 32"/>
                <a:gd name="T7" fmla="*/ 51197 h 38"/>
                <a:gd name="T8" fmla="*/ 14645 w 32"/>
                <a:gd name="T9" fmla="*/ 51197 h 38"/>
                <a:gd name="T10" fmla="*/ 15281 w 32"/>
                <a:gd name="T11" fmla="*/ 51197 h 38"/>
                <a:gd name="T12" fmla="*/ 20181 w 32"/>
                <a:gd name="T13" fmla="*/ 34738 h 38"/>
                <a:gd name="T14" fmla="*/ 11158 w 32"/>
                <a:gd name="T15" fmla="*/ 7502 h 38"/>
                <a:gd name="T16" fmla="*/ 9459 w 32"/>
                <a:gd name="T17" fmla="*/ 7502 h 38"/>
                <a:gd name="T18" fmla="*/ 7207 w 32"/>
                <a:gd name="T19" fmla="*/ 58838 h 38"/>
                <a:gd name="T20" fmla="*/ 0 w 32"/>
                <a:gd name="T21" fmla="*/ 49147 h 38"/>
                <a:gd name="T22" fmla="*/ 0 w 32"/>
                <a:gd name="T23" fmla="*/ 46622 h 38"/>
                <a:gd name="T24" fmla="*/ 3760 w 32"/>
                <a:gd name="T25" fmla="*/ 0 h 38"/>
                <a:gd name="T26" fmla="*/ 8501 w 32"/>
                <a:gd name="T27" fmla="*/ 0 h 38"/>
                <a:gd name="T28" fmla="*/ 28215 w 32"/>
                <a:gd name="T29" fmla="*/ 36619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38"/>
                <a:gd name="T47" fmla="*/ 32 w 3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38">
                  <a:moveTo>
                    <a:pt x="32" y="23"/>
                  </a:moveTo>
                  <a:cubicBezTo>
                    <a:pt x="32" y="32"/>
                    <a:pt x="26" y="38"/>
                    <a:pt x="18" y="38"/>
                  </a:cubicBezTo>
                  <a:cubicBezTo>
                    <a:pt x="17" y="38"/>
                    <a:pt x="13" y="38"/>
                    <a:pt x="11" y="36"/>
                  </a:cubicBezTo>
                  <a:cubicBezTo>
                    <a:pt x="12" y="34"/>
                    <a:pt x="13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20" y="33"/>
                    <a:pt x="23" y="29"/>
                    <a:pt x="23" y="22"/>
                  </a:cubicBezTo>
                  <a:cubicBezTo>
                    <a:pt x="23" y="13"/>
                    <a:pt x="18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lnTo>
                    <a:pt x="8" y="38"/>
                  </a:lnTo>
                  <a:cubicBezTo>
                    <a:pt x="3" y="38"/>
                    <a:pt x="0" y="34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4" y="0"/>
                  </a:lnTo>
                  <a:cubicBezTo>
                    <a:pt x="6" y="0"/>
                    <a:pt x="8" y="0"/>
                    <a:pt x="9" y="0"/>
                  </a:cubicBezTo>
                  <a:cubicBezTo>
                    <a:pt x="25" y="0"/>
                    <a:pt x="32" y="11"/>
                    <a:pt x="32" y="23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 flipV="1">
              <a:off x="4089" y="348"/>
              <a:ext cx="36" cy="67"/>
            </a:xfrm>
            <a:custGeom>
              <a:avLst/>
              <a:gdLst>
                <a:gd name="T0" fmla="*/ 35639 w 27"/>
                <a:gd name="T1" fmla="*/ 42277 h 50"/>
                <a:gd name="T2" fmla="*/ 23967 w 27"/>
                <a:gd name="T3" fmla="*/ 56651 h 50"/>
                <a:gd name="T4" fmla="*/ 11627 w 27"/>
                <a:gd name="T5" fmla="*/ 56651 h 50"/>
                <a:gd name="T6" fmla="*/ 11627 w 27"/>
                <a:gd name="T7" fmla="*/ 75707 h 50"/>
                <a:gd name="T8" fmla="*/ 0 w 27"/>
                <a:gd name="T9" fmla="*/ 62185 h 50"/>
                <a:gd name="T10" fmla="*/ 0 w 27"/>
                <a:gd name="T11" fmla="*/ 49560 h 50"/>
                <a:gd name="T12" fmla="*/ 15035 w 27"/>
                <a:gd name="T13" fmla="*/ 49560 h 50"/>
                <a:gd name="T14" fmla="*/ 23967 w 27"/>
                <a:gd name="T15" fmla="*/ 39135 h 50"/>
                <a:gd name="T16" fmla="*/ 11627 w 27"/>
                <a:gd name="T17" fmla="*/ 9786 h 50"/>
                <a:gd name="T18" fmla="*/ 4905 w 27"/>
                <a:gd name="T19" fmla="*/ 0 h 50"/>
                <a:gd name="T20" fmla="*/ 35639 w 27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27" y="28"/>
                  </a:moveTo>
                  <a:cubicBezTo>
                    <a:pt x="27" y="35"/>
                    <a:pt x="23" y="38"/>
                    <a:pt x="18" y="38"/>
                  </a:cubicBezTo>
                  <a:lnTo>
                    <a:pt x="9" y="38"/>
                  </a:lnTo>
                  <a:lnTo>
                    <a:pt x="9" y="50"/>
                  </a:lnTo>
                  <a:cubicBezTo>
                    <a:pt x="5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4" y="33"/>
                    <a:pt x="18" y="33"/>
                    <a:pt x="18" y="26"/>
                  </a:cubicBezTo>
                  <a:cubicBezTo>
                    <a:pt x="18" y="17"/>
                    <a:pt x="13" y="10"/>
                    <a:pt x="9" y="7"/>
                  </a:cubicBezTo>
                  <a:cubicBezTo>
                    <a:pt x="6" y="6"/>
                    <a:pt x="4" y="4"/>
                    <a:pt x="4" y="0"/>
                  </a:cubicBezTo>
                  <a:cubicBezTo>
                    <a:pt x="13" y="1"/>
                    <a:pt x="27" y="11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Freeform 123"/>
            <p:cNvSpPr>
              <a:spLocks/>
            </p:cNvSpPr>
            <p:nvPr/>
          </p:nvSpPr>
          <p:spPr bwMode="auto">
            <a:xfrm flipV="1">
              <a:off x="4134" y="363"/>
              <a:ext cx="12" cy="52"/>
            </a:xfrm>
            <a:custGeom>
              <a:avLst/>
              <a:gdLst>
                <a:gd name="T0" fmla="*/ 11627 w 9"/>
                <a:gd name="T1" fmla="*/ 11276 h 39"/>
                <a:gd name="T2" fmla="*/ 11627 w 9"/>
                <a:gd name="T3" fmla="*/ 45179 h 39"/>
                <a:gd name="T4" fmla="*/ 6540 w 9"/>
                <a:gd name="T5" fmla="*/ 51785 h 39"/>
                <a:gd name="T6" fmla="*/ 0 w 9"/>
                <a:gd name="T7" fmla="*/ 45179 h 39"/>
                <a:gd name="T8" fmla="*/ 0 w 9"/>
                <a:gd name="T9" fmla="*/ 0 h 39"/>
                <a:gd name="T10" fmla="*/ 11627 w 9"/>
                <a:gd name="T11" fmla="*/ 1127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39"/>
                <a:gd name="T20" fmla="*/ 9 w 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39">
                  <a:moveTo>
                    <a:pt x="9" y="8"/>
                  </a:moveTo>
                  <a:lnTo>
                    <a:pt x="9" y="34"/>
                  </a:lnTo>
                  <a:cubicBezTo>
                    <a:pt x="9" y="37"/>
                    <a:pt x="7" y="39"/>
                    <a:pt x="5" y="39"/>
                  </a:cubicBezTo>
                  <a:cubicBezTo>
                    <a:pt x="2" y="39"/>
                    <a:pt x="0" y="37"/>
                    <a:pt x="0" y="34"/>
                  </a:cubicBezTo>
                  <a:lnTo>
                    <a:pt x="0" y="0"/>
                  </a:lnTo>
                  <a:cubicBezTo>
                    <a:pt x="6" y="0"/>
                    <a:pt x="9" y="5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Freeform 124"/>
            <p:cNvSpPr>
              <a:spLocks/>
            </p:cNvSpPr>
            <p:nvPr/>
          </p:nvSpPr>
          <p:spPr bwMode="auto">
            <a:xfrm flipV="1">
              <a:off x="4154" y="364"/>
              <a:ext cx="46" cy="66"/>
            </a:xfrm>
            <a:custGeom>
              <a:avLst/>
              <a:gdLst>
                <a:gd name="T0" fmla="*/ 64729 w 34"/>
                <a:gd name="T1" fmla="*/ 59488 h 49"/>
                <a:gd name="T2" fmla="*/ 36761 w 34"/>
                <a:gd name="T3" fmla="*/ 84254 h 49"/>
                <a:gd name="T4" fmla="*/ 0 w 34"/>
                <a:gd name="T5" fmla="*/ 84254 h 49"/>
                <a:gd name="T6" fmla="*/ 9352 w 34"/>
                <a:gd name="T7" fmla="*/ 74395 h 49"/>
                <a:gd name="T8" fmla="*/ 15590 w 34"/>
                <a:gd name="T9" fmla="*/ 74395 h 49"/>
                <a:gd name="T10" fmla="*/ 5109 w 34"/>
                <a:gd name="T11" fmla="*/ 55233 h 49"/>
                <a:gd name="T12" fmla="*/ 5109 w 34"/>
                <a:gd name="T13" fmla="*/ 0 h 49"/>
                <a:gd name="T14" fmla="*/ 21092 w 34"/>
                <a:gd name="T15" fmla="*/ 13977 h 49"/>
                <a:gd name="T16" fmla="*/ 21092 w 34"/>
                <a:gd name="T17" fmla="*/ 58799 h 49"/>
                <a:gd name="T18" fmla="*/ 32534 w 34"/>
                <a:gd name="T19" fmla="*/ 74395 h 49"/>
                <a:gd name="T20" fmla="*/ 47843 w 34"/>
                <a:gd name="T21" fmla="*/ 58799 h 49"/>
                <a:gd name="T22" fmla="*/ 32916 w 34"/>
                <a:gd name="T23" fmla="*/ 32789 h 49"/>
                <a:gd name="T24" fmla="*/ 27171 w 34"/>
                <a:gd name="T25" fmla="*/ 22304 h 49"/>
                <a:gd name="T26" fmla="*/ 27171 w 34"/>
                <a:gd name="T27" fmla="*/ 22304 h 49"/>
                <a:gd name="T28" fmla="*/ 64729 w 34"/>
                <a:gd name="T29" fmla="*/ 59488 h 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49"/>
                <a:gd name="T47" fmla="*/ 34 w 34"/>
                <a:gd name="T48" fmla="*/ 49 h 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49">
                  <a:moveTo>
                    <a:pt x="34" y="35"/>
                  </a:moveTo>
                  <a:cubicBezTo>
                    <a:pt x="34" y="43"/>
                    <a:pt x="28" y="49"/>
                    <a:pt x="19" y="49"/>
                  </a:cubicBezTo>
                  <a:lnTo>
                    <a:pt x="0" y="49"/>
                  </a:lnTo>
                  <a:cubicBezTo>
                    <a:pt x="0" y="47"/>
                    <a:pt x="2" y="44"/>
                    <a:pt x="5" y="44"/>
                  </a:cubicBezTo>
                  <a:lnTo>
                    <a:pt x="8" y="44"/>
                  </a:lnTo>
                  <a:cubicBezTo>
                    <a:pt x="5" y="43"/>
                    <a:pt x="3" y="39"/>
                    <a:pt x="3" y="33"/>
                  </a:cubicBezTo>
                  <a:lnTo>
                    <a:pt x="3" y="0"/>
                  </a:lnTo>
                  <a:cubicBezTo>
                    <a:pt x="8" y="0"/>
                    <a:pt x="11" y="4"/>
                    <a:pt x="11" y="8"/>
                  </a:cubicBezTo>
                  <a:lnTo>
                    <a:pt x="11" y="34"/>
                  </a:lnTo>
                  <a:cubicBezTo>
                    <a:pt x="11" y="42"/>
                    <a:pt x="14" y="44"/>
                    <a:pt x="17" y="44"/>
                  </a:cubicBezTo>
                  <a:cubicBezTo>
                    <a:pt x="21" y="44"/>
                    <a:pt x="25" y="41"/>
                    <a:pt x="25" y="34"/>
                  </a:cubicBezTo>
                  <a:cubicBezTo>
                    <a:pt x="25" y="25"/>
                    <a:pt x="21" y="21"/>
                    <a:pt x="18" y="19"/>
                  </a:cubicBezTo>
                  <a:cubicBezTo>
                    <a:pt x="15" y="18"/>
                    <a:pt x="14" y="16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4"/>
                    <a:pt x="34" y="22"/>
                    <a:pt x="34" y="3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Freeform 125"/>
            <p:cNvSpPr>
              <a:spLocks/>
            </p:cNvSpPr>
            <p:nvPr/>
          </p:nvSpPr>
          <p:spPr bwMode="auto">
            <a:xfrm flipV="1">
              <a:off x="4209" y="363"/>
              <a:ext cx="41" cy="51"/>
            </a:xfrm>
            <a:custGeom>
              <a:avLst/>
              <a:gdLst>
                <a:gd name="T0" fmla="*/ 33320 w 31"/>
                <a:gd name="T1" fmla="*/ 30812 h 38"/>
                <a:gd name="T2" fmla="*/ 15995 w 31"/>
                <a:gd name="T3" fmla="*/ 58838 h 38"/>
                <a:gd name="T4" fmla="*/ 0 w 31"/>
                <a:gd name="T5" fmla="*/ 36619 h 38"/>
                <a:gd name="T6" fmla="*/ 9144 w 31"/>
                <a:gd name="T7" fmla="*/ 18135 h 38"/>
                <a:gd name="T8" fmla="*/ 10015 w 31"/>
                <a:gd name="T9" fmla="*/ 18135 h 38"/>
                <a:gd name="T10" fmla="*/ 13349 w 31"/>
                <a:gd name="T11" fmla="*/ 22958 h 38"/>
                <a:gd name="T12" fmla="*/ 9144 w 31"/>
                <a:gd name="T13" fmla="*/ 37800 h 38"/>
                <a:gd name="T14" fmla="*/ 15995 w 31"/>
                <a:gd name="T15" fmla="*/ 51197 h 38"/>
                <a:gd name="T16" fmla="*/ 23350 w 31"/>
                <a:gd name="T17" fmla="*/ 30812 h 38"/>
                <a:gd name="T18" fmla="*/ 13246 w 31"/>
                <a:gd name="T19" fmla="*/ 7502 h 38"/>
                <a:gd name="T20" fmla="*/ 7572 w 31"/>
                <a:gd name="T21" fmla="*/ 9497 h 38"/>
                <a:gd name="T22" fmla="*/ 6914 w 31"/>
                <a:gd name="T23" fmla="*/ 9497 h 38"/>
                <a:gd name="T24" fmla="*/ 2475 w 31"/>
                <a:gd name="T25" fmla="*/ 4165 h 38"/>
                <a:gd name="T26" fmla="*/ 13349 w 31"/>
                <a:gd name="T27" fmla="*/ 0 h 38"/>
                <a:gd name="T28" fmla="*/ 33320 w 31"/>
                <a:gd name="T29" fmla="*/ 30812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38"/>
                <a:gd name="T47" fmla="*/ 31 w 31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38">
                  <a:moveTo>
                    <a:pt x="31" y="20"/>
                  </a:moveTo>
                  <a:cubicBezTo>
                    <a:pt x="31" y="31"/>
                    <a:pt x="26" y="38"/>
                    <a:pt x="15" y="38"/>
                  </a:cubicBezTo>
                  <a:cubicBezTo>
                    <a:pt x="5" y="38"/>
                    <a:pt x="0" y="32"/>
                    <a:pt x="0" y="23"/>
                  </a:cubicBezTo>
                  <a:cubicBezTo>
                    <a:pt x="0" y="18"/>
                    <a:pt x="4" y="13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10" y="12"/>
                    <a:pt x="12" y="13"/>
                    <a:pt x="13" y="15"/>
                  </a:cubicBezTo>
                  <a:cubicBezTo>
                    <a:pt x="10" y="16"/>
                    <a:pt x="8" y="19"/>
                    <a:pt x="8" y="24"/>
                  </a:cubicBezTo>
                  <a:cubicBezTo>
                    <a:pt x="8" y="31"/>
                    <a:pt x="11" y="33"/>
                    <a:pt x="15" y="33"/>
                  </a:cubicBezTo>
                  <a:cubicBezTo>
                    <a:pt x="18" y="33"/>
                    <a:pt x="22" y="29"/>
                    <a:pt x="22" y="20"/>
                  </a:cubicBezTo>
                  <a:cubicBezTo>
                    <a:pt x="22" y="11"/>
                    <a:pt x="18" y="5"/>
                    <a:pt x="12" y="5"/>
                  </a:cubicBezTo>
                  <a:cubicBezTo>
                    <a:pt x="10" y="5"/>
                    <a:pt x="9" y="5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5" y="6"/>
                    <a:pt x="3" y="5"/>
                    <a:pt x="2" y="3"/>
                  </a:cubicBezTo>
                  <a:cubicBezTo>
                    <a:pt x="4" y="1"/>
                    <a:pt x="8" y="0"/>
                    <a:pt x="13" y="0"/>
                  </a:cubicBezTo>
                  <a:cubicBezTo>
                    <a:pt x="23" y="0"/>
                    <a:pt x="31" y="7"/>
                    <a:pt x="31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" name="Freeform 126"/>
            <p:cNvSpPr>
              <a:spLocks noEditPoints="1"/>
            </p:cNvSpPr>
            <p:nvPr/>
          </p:nvSpPr>
          <p:spPr bwMode="auto">
            <a:xfrm flipV="1">
              <a:off x="4259" y="363"/>
              <a:ext cx="39" cy="52"/>
            </a:xfrm>
            <a:custGeom>
              <a:avLst/>
              <a:gdLst>
                <a:gd name="T0" fmla="*/ 46906 w 29"/>
                <a:gd name="T1" fmla="*/ 11276 h 39"/>
                <a:gd name="T2" fmla="*/ 46906 w 29"/>
                <a:gd name="T3" fmla="*/ 29129 h 39"/>
                <a:gd name="T4" fmla="*/ 17974 w 29"/>
                <a:gd name="T5" fmla="*/ 51785 h 39"/>
                <a:gd name="T6" fmla="*/ 0 w 29"/>
                <a:gd name="T7" fmla="*/ 48997 h 39"/>
                <a:gd name="T8" fmla="*/ 6212 w 29"/>
                <a:gd name="T9" fmla="*/ 44231 h 39"/>
                <a:gd name="T10" fmla="*/ 6212 w 29"/>
                <a:gd name="T11" fmla="*/ 44231 h 39"/>
                <a:gd name="T12" fmla="*/ 15109 w 29"/>
                <a:gd name="T13" fmla="*/ 45179 h 39"/>
                <a:gd name="T14" fmla="*/ 34810 w 29"/>
                <a:gd name="T15" fmla="*/ 27561 h 39"/>
                <a:gd name="T16" fmla="*/ 34810 w 29"/>
                <a:gd name="T17" fmla="*/ 0 h 39"/>
                <a:gd name="T18" fmla="*/ 46906 w 29"/>
                <a:gd name="T19" fmla="*/ 11276 h 39"/>
                <a:gd name="T20" fmla="*/ 15109 w 29"/>
                <a:gd name="T21" fmla="*/ 11276 h 39"/>
                <a:gd name="T22" fmla="*/ 15109 w 29"/>
                <a:gd name="T23" fmla="*/ 23967 h 39"/>
                <a:gd name="T24" fmla="*/ 8354 w 29"/>
                <a:gd name="T25" fmla="*/ 30476 h 39"/>
                <a:gd name="T26" fmla="*/ 1 w 29"/>
                <a:gd name="T27" fmla="*/ 23967 h 39"/>
                <a:gd name="T28" fmla="*/ 1 w 29"/>
                <a:gd name="T29" fmla="*/ 0 h 39"/>
                <a:gd name="T30" fmla="*/ 15109 w 29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39"/>
                <a:gd name="T50" fmla="*/ 29 w 29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2"/>
                    <a:pt x="21" y="39"/>
                    <a:pt x="11" y="39"/>
                  </a:cubicBezTo>
                  <a:cubicBezTo>
                    <a:pt x="6" y="39"/>
                    <a:pt x="2" y="38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4"/>
                    <a:pt x="7" y="34"/>
                    <a:pt x="9" y="34"/>
                  </a:cubicBezTo>
                  <a:cubicBezTo>
                    <a:pt x="17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5" y="0"/>
                    <a:pt x="29" y="3"/>
                    <a:pt x="29" y="8"/>
                  </a:cubicBezTo>
                  <a:close/>
                  <a:moveTo>
                    <a:pt x="9" y="8"/>
                  </a:moveTo>
                  <a:lnTo>
                    <a:pt x="9" y="18"/>
                  </a:lnTo>
                  <a:cubicBezTo>
                    <a:pt x="9" y="21"/>
                    <a:pt x="7" y="23"/>
                    <a:pt x="5" y="23"/>
                  </a:cubicBezTo>
                  <a:cubicBezTo>
                    <a:pt x="3" y="23"/>
                    <a:pt x="1" y="21"/>
                    <a:pt x="1" y="18"/>
                  </a:cubicBezTo>
                  <a:lnTo>
                    <a:pt x="1" y="0"/>
                  </a:lnTo>
                  <a:cubicBezTo>
                    <a:pt x="5" y="0"/>
                    <a:pt x="9" y="3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 flipV="1">
              <a:off x="3764" y="675"/>
              <a:ext cx="38" cy="41"/>
            </a:xfrm>
            <a:custGeom>
              <a:avLst/>
              <a:gdLst>
                <a:gd name="T0" fmla="*/ 25097 w 29"/>
                <a:gd name="T1" fmla="*/ 6914 h 31"/>
                <a:gd name="T2" fmla="*/ 25097 w 29"/>
                <a:gd name="T3" fmla="*/ 19881 h 31"/>
                <a:gd name="T4" fmla="*/ 12076 w 29"/>
                <a:gd name="T5" fmla="*/ 33320 h 31"/>
                <a:gd name="T6" fmla="*/ 2792 w 29"/>
                <a:gd name="T7" fmla="*/ 30882 h 31"/>
                <a:gd name="T8" fmla="*/ 4793 w 29"/>
                <a:gd name="T9" fmla="*/ 29402 h 31"/>
                <a:gd name="T10" fmla="*/ 4793 w 29"/>
                <a:gd name="T11" fmla="*/ 29402 h 31"/>
                <a:gd name="T12" fmla="*/ 4793 w 29"/>
                <a:gd name="T13" fmla="*/ 5725 h 31"/>
                <a:gd name="T14" fmla="*/ 2792 w 29"/>
                <a:gd name="T15" fmla="*/ 2475 h 31"/>
                <a:gd name="T16" fmla="*/ 2131 w 29"/>
                <a:gd name="T17" fmla="*/ 2475 h 31"/>
                <a:gd name="T18" fmla="*/ 2131 w 29"/>
                <a:gd name="T19" fmla="*/ 3273 h 31"/>
                <a:gd name="T20" fmla="*/ 0 w 29"/>
                <a:gd name="T21" fmla="*/ 1 h 31"/>
                <a:gd name="T22" fmla="*/ 2792 w 29"/>
                <a:gd name="T23" fmla="*/ 0 h 31"/>
                <a:gd name="T24" fmla="*/ 8229 w 29"/>
                <a:gd name="T25" fmla="*/ 6914 h 31"/>
                <a:gd name="T26" fmla="*/ 8229 w 29"/>
                <a:gd name="T27" fmla="*/ 30644 h 31"/>
                <a:gd name="T28" fmla="*/ 11155 w 29"/>
                <a:gd name="T29" fmla="*/ 30882 h 31"/>
                <a:gd name="T30" fmla="*/ 20735 w 29"/>
                <a:gd name="T31" fmla="*/ 19881 h 31"/>
                <a:gd name="T32" fmla="*/ 20735 w 29"/>
                <a:gd name="T33" fmla="*/ 0 h 31"/>
                <a:gd name="T34" fmla="*/ 25097 w 29"/>
                <a:gd name="T35" fmla="*/ 6914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6"/>
                  </a:moveTo>
                  <a:lnTo>
                    <a:pt x="29" y="18"/>
                  </a:lnTo>
                  <a:cubicBezTo>
                    <a:pt x="29" y="26"/>
                    <a:pt x="22" y="31"/>
                    <a:pt x="14" y="31"/>
                  </a:cubicBezTo>
                  <a:cubicBezTo>
                    <a:pt x="10" y="31"/>
                    <a:pt x="6" y="30"/>
                    <a:pt x="3" y="29"/>
                  </a:cubicBezTo>
                  <a:cubicBezTo>
                    <a:pt x="3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5"/>
                  </a:ln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9" y="2"/>
                    <a:pt x="9" y="6"/>
                  </a:cubicBezTo>
                  <a:lnTo>
                    <a:pt x="9" y="28"/>
                  </a:lnTo>
                  <a:cubicBezTo>
                    <a:pt x="10" y="29"/>
                    <a:pt x="12" y="29"/>
                    <a:pt x="13" y="29"/>
                  </a:cubicBezTo>
                  <a:cubicBezTo>
                    <a:pt x="19" y="29"/>
                    <a:pt x="24" y="25"/>
                    <a:pt x="24" y="18"/>
                  </a:cubicBezTo>
                  <a:lnTo>
                    <a:pt x="24" y="0"/>
                  </a:lnTo>
                  <a:cubicBezTo>
                    <a:pt x="28" y="0"/>
                    <a:pt x="29" y="2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 flipV="1">
              <a:off x="3810" y="675"/>
              <a:ext cx="29" cy="41"/>
            </a:xfrm>
            <a:custGeom>
              <a:avLst/>
              <a:gdLst>
                <a:gd name="T0" fmla="*/ 21975 w 22"/>
                <a:gd name="T1" fmla="*/ 5725 h 31"/>
                <a:gd name="T2" fmla="*/ 21975 w 22"/>
                <a:gd name="T3" fmla="*/ 19881 h 31"/>
                <a:gd name="T4" fmla="*/ 8559 w 22"/>
                <a:gd name="T5" fmla="*/ 33320 h 31"/>
                <a:gd name="T6" fmla="*/ 0 w 22"/>
                <a:gd name="T7" fmla="*/ 30882 h 31"/>
                <a:gd name="T8" fmla="*/ 2353 w 22"/>
                <a:gd name="T9" fmla="*/ 30644 h 31"/>
                <a:gd name="T10" fmla="*/ 3102 w 22"/>
                <a:gd name="T11" fmla="*/ 30644 h 31"/>
                <a:gd name="T12" fmla="*/ 7105 w 22"/>
                <a:gd name="T13" fmla="*/ 30882 h 31"/>
                <a:gd name="T14" fmla="*/ 16671 w 22"/>
                <a:gd name="T15" fmla="*/ 17655 h 31"/>
                <a:gd name="T16" fmla="*/ 16671 w 22"/>
                <a:gd name="T17" fmla="*/ 0 h 31"/>
                <a:gd name="T18" fmla="*/ 21975 w 22"/>
                <a:gd name="T19" fmla="*/ 5725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1"/>
                <a:gd name="T32" fmla="*/ 22 w 22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1">
                  <a:moveTo>
                    <a:pt x="22" y="5"/>
                  </a:moveTo>
                  <a:lnTo>
                    <a:pt x="22" y="18"/>
                  </a:lnTo>
                  <a:cubicBezTo>
                    <a:pt x="22" y="27"/>
                    <a:pt x="16" y="31"/>
                    <a:pt x="8" y="31"/>
                  </a:cubicBezTo>
                  <a:cubicBezTo>
                    <a:pt x="5" y="31"/>
                    <a:pt x="1" y="30"/>
                    <a:pt x="0" y="29"/>
                  </a:cubicBezTo>
                  <a:cubicBezTo>
                    <a:pt x="0" y="28"/>
                    <a:pt x="1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4" y="28"/>
                    <a:pt x="5" y="29"/>
                    <a:pt x="7" y="29"/>
                  </a:cubicBezTo>
                  <a:cubicBezTo>
                    <a:pt x="14" y="29"/>
                    <a:pt x="17" y="24"/>
                    <a:pt x="17" y="17"/>
                  </a:cubicBezTo>
                  <a:lnTo>
                    <a:pt x="17" y="0"/>
                  </a:lnTo>
                  <a:cubicBezTo>
                    <a:pt x="19" y="0"/>
                    <a:pt x="22" y="1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 flipV="1">
              <a:off x="3850" y="675"/>
              <a:ext cx="5" cy="41"/>
            </a:xfrm>
            <a:custGeom>
              <a:avLst/>
              <a:gdLst>
                <a:gd name="T0" fmla="*/ 890 w 4"/>
                <a:gd name="T1" fmla="*/ 5725 h 31"/>
                <a:gd name="T2" fmla="*/ 890 w 4"/>
                <a:gd name="T3" fmla="*/ 30644 h 31"/>
                <a:gd name="T4" fmla="*/ 570 w 4"/>
                <a:gd name="T5" fmla="*/ 33320 h 31"/>
                <a:gd name="T6" fmla="*/ 0 w 4"/>
                <a:gd name="T7" fmla="*/ 30644 h 31"/>
                <a:gd name="T8" fmla="*/ 0 w 4"/>
                <a:gd name="T9" fmla="*/ 0 h 31"/>
                <a:gd name="T10" fmla="*/ 890 w 4"/>
                <a:gd name="T11" fmla="*/ 572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1"/>
                <a:gd name="T20" fmla="*/ 4 w 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1">
                  <a:moveTo>
                    <a:pt x="4" y="5"/>
                  </a:moveTo>
                  <a:lnTo>
                    <a:pt x="4" y="28"/>
                  </a:lnTo>
                  <a:cubicBezTo>
                    <a:pt x="4" y="30"/>
                    <a:pt x="3" y="31"/>
                    <a:pt x="2" y="31"/>
                  </a:cubicBezTo>
                  <a:cubicBezTo>
                    <a:pt x="1" y="31"/>
                    <a:pt x="0" y="30"/>
                    <a:pt x="0" y="28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7" name="Freeform 130"/>
            <p:cNvSpPr>
              <a:spLocks noEditPoints="1"/>
            </p:cNvSpPr>
            <p:nvPr/>
          </p:nvSpPr>
          <p:spPr bwMode="auto">
            <a:xfrm flipV="1">
              <a:off x="3866" y="675"/>
              <a:ext cx="37" cy="41"/>
            </a:xfrm>
            <a:custGeom>
              <a:avLst/>
              <a:gdLst>
                <a:gd name="T0" fmla="*/ 17274 w 28"/>
                <a:gd name="T1" fmla="*/ 19881 h 31"/>
                <a:gd name="T2" fmla="*/ 17274 w 28"/>
                <a:gd name="T3" fmla="*/ 33320 h 31"/>
                <a:gd name="T4" fmla="*/ 13072 w 28"/>
                <a:gd name="T5" fmla="*/ 27979 h 31"/>
                <a:gd name="T6" fmla="*/ 13072 w 28"/>
                <a:gd name="T7" fmla="*/ 13246 h 31"/>
                <a:gd name="T8" fmla="*/ 17274 w 28"/>
                <a:gd name="T9" fmla="*/ 19881 h 31"/>
                <a:gd name="T10" fmla="*/ 30163 w 28"/>
                <a:gd name="T11" fmla="*/ 21155 h 31"/>
                <a:gd name="T12" fmla="*/ 30163 w 28"/>
                <a:gd name="T13" fmla="*/ 33320 h 31"/>
                <a:gd name="T14" fmla="*/ 25876 w 28"/>
                <a:gd name="T15" fmla="*/ 27979 h 31"/>
                <a:gd name="T16" fmla="*/ 25876 w 28"/>
                <a:gd name="T17" fmla="*/ 20762 h 31"/>
                <a:gd name="T18" fmla="*/ 8900 w 28"/>
                <a:gd name="T19" fmla="*/ 3273 h 31"/>
                <a:gd name="T20" fmla="*/ 7486 w 28"/>
                <a:gd name="T21" fmla="*/ 3273 h 31"/>
                <a:gd name="T22" fmla="*/ 4287 w 28"/>
                <a:gd name="T23" fmla="*/ 33320 h 31"/>
                <a:gd name="T24" fmla="*/ 0 w 28"/>
                <a:gd name="T25" fmla="*/ 27459 h 31"/>
                <a:gd name="T26" fmla="*/ 0 w 28"/>
                <a:gd name="T27" fmla="*/ 26294 h 31"/>
                <a:gd name="T28" fmla="*/ 3244 w 28"/>
                <a:gd name="T29" fmla="*/ 1 h 31"/>
                <a:gd name="T30" fmla="*/ 7486 w 28"/>
                <a:gd name="T31" fmla="*/ 0 h 31"/>
                <a:gd name="T32" fmla="*/ 30163 w 28"/>
                <a:gd name="T33" fmla="*/ 21155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1"/>
                <a:gd name="T53" fmla="*/ 28 w 2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1">
                  <a:moveTo>
                    <a:pt x="16" y="18"/>
                  </a:moveTo>
                  <a:lnTo>
                    <a:pt x="16" y="31"/>
                  </a:lnTo>
                  <a:cubicBezTo>
                    <a:pt x="13" y="31"/>
                    <a:pt x="12" y="29"/>
                    <a:pt x="12" y="26"/>
                  </a:cubicBezTo>
                  <a:lnTo>
                    <a:pt x="12" y="12"/>
                  </a:lnTo>
                  <a:cubicBezTo>
                    <a:pt x="15" y="13"/>
                    <a:pt x="16" y="16"/>
                    <a:pt x="16" y="18"/>
                  </a:cubicBezTo>
                  <a:close/>
                  <a:moveTo>
                    <a:pt x="28" y="20"/>
                  </a:moveTo>
                  <a:lnTo>
                    <a:pt x="28" y="31"/>
                  </a:lnTo>
                  <a:cubicBezTo>
                    <a:pt x="25" y="31"/>
                    <a:pt x="24" y="29"/>
                    <a:pt x="24" y="26"/>
                  </a:cubicBezTo>
                  <a:lnTo>
                    <a:pt x="24" y="19"/>
                  </a:lnTo>
                  <a:cubicBezTo>
                    <a:pt x="24" y="10"/>
                    <a:pt x="16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5"/>
                  </a:cubicBezTo>
                  <a:cubicBezTo>
                    <a:pt x="0" y="25"/>
                    <a:pt x="0" y="24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8" y="9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 flipV="1">
              <a:off x="3912" y="675"/>
              <a:ext cx="35" cy="53"/>
            </a:xfrm>
            <a:custGeom>
              <a:avLst/>
              <a:gdLst>
                <a:gd name="T0" fmla="*/ 43370 w 26"/>
                <a:gd name="T1" fmla="*/ 31650 h 40"/>
                <a:gd name="T2" fmla="*/ 23933 w 26"/>
                <a:gd name="T3" fmla="*/ 45273 h 40"/>
                <a:gd name="T4" fmla="*/ 0 w 26"/>
                <a:gd name="T5" fmla="*/ 45273 h 40"/>
                <a:gd name="T6" fmla="*/ 4695 w 26"/>
                <a:gd name="T7" fmla="*/ 41936 h 40"/>
                <a:gd name="T8" fmla="*/ 11453 w 26"/>
                <a:gd name="T9" fmla="*/ 41936 h 40"/>
                <a:gd name="T10" fmla="*/ 1 w 26"/>
                <a:gd name="T11" fmla="*/ 29117 h 40"/>
                <a:gd name="T12" fmla="*/ 1 w 26"/>
                <a:gd name="T13" fmla="*/ 0 h 40"/>
                <a:gd name="T14" fmla="*/ 10198 w 26"/>
                <a:gd name="T15" fmla="*/ 5849 h 40"/>
                <a:gd name="T16" fmla="*/ 10198 w 26"/>
                <a:gd name="T17" fmla="*/ 31617 h 40"/>
                <a:gd name="T18" fmla="*/ 22127 w 26"/>
                <a:gd name="T19" fmla="*/ 41936 h 40"/>
                <a:gd name="T20" fmla="*/ 37610 w 26"/>
                <a:gd name="T21" fmla="*/ 31617 h 40"/>
                <a:gd name="T22" fmla="*/ 23933 w 26"/>
                <a:gd name="T23" fmla="*/ 16124 h 40"/>
                <a:gd name="T24" fmla="*/ 18480 w 26"/>
                <a:gd name="T25" fmla="*/ 11085 h 40"/>
                <a:gd name="T26" fmla="*/ 43370 w 26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0"/>
                <a:gd name="T44" fmla="*/ 26 w 26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0">
                  <a:moveTo>
                    <a:pt x="26" y="28"/>
                  </a:moveTo>
                  <a:cubicBezTo>
                    <a:pt x="26" y="34"/>
                    <a:pt x="22" y="40"/>
                    <a:pt x="14" y="40"/>
                  </a:cubicBezTo>
                  <a:lnTo>
                    <a:pt x="0" y="40"/>
                  </a:lnTo>
                  <a:cubicBezTo>
                    <a:pt x="0" y="38"/>
                    <a:pt x="1" y="37"/>
                    <a:pt x="3" y="37"/>
                  </a:cubicBezTo>
                  <a:lnTo>
                    <a:pt x="7" y="37"/>
                  </a:lnTo>
                  <a:cubicBezTo>
                    <a:pt x="5" y="36"/>
                    <a:pt x="1" y="32"/>
                    <a:pt x="1" y="26"/>
                  </a:cubicBezTo>
                  <a:lnTo>
                    <a:pt x="1" y="0"/>
                  </a:lnTo>
                  <a:cubicBezTo>
                    <a:pt x="5" y="0"/>
                    <a:pt x="6" y="3"/>
                    <a:pt x="6" y="5"/>
                  </a:cubicBezTo>
                  <a:lnTo>
                    <a:pt x="6" y="27"/>
                  </a:lnTo>
                  <a:cubicBezTo>
                    <a:pt x="6" y="33"/>
                    <a:pt x="9" y="37"/>
                    <a:pt x="13" y="37"/>
                  </a:cubicBezTo>
                  <a:cubicBezTo>
                    <a:pt x="19" y="37"/>
                    <a:pt x="22" y="32"/>
                    <a:pt x="22" y="27"/>
                  </a:cubicBezTo>
                  <a:cubicBezTo>
                    <a:pt x="22" y="20"/>
                    <a:pt x="18" y="16"/>
                    <a:pt x="14" y="14"/>
                  </a:cubicBezTo>
                  <a:cubicBezTo>
                    <a:pt x="12" y="13"/>
                    <a:pt x="11" y="12"/>
                    <a:pt x="11" y="10"/>
                  </a:cubicBezTo>
                  <a:cubicBezTo>
                    <a:pt x="17" y="11"/>
                    <a:pt x="26" y="17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 flipV="1">
              <a:off x="3954" y="675"/>
              <a:ext cx="38" cy="41"/>
            </a:xfrm>
            <a:custGeom>
              <a:avLst/>
              <a:gdLst>
                <a:gd name="T0" fmla="*/ 25097 w 29"/>
                <a:gd name="T1" fmla="*/ 6914 h 31"/>
                <a:gd name="T2" fmla="*/ 25097 w 29"/>
                <a:gd name="T3" fmla="*/ 19881 h 31"/>
                <a:gd name="T4" fmla="*/ 12076 w 29"/>
                <a:gd name="T5" fmla="*/ 33320 h 31"/>
                <a:gd name="T6" fmla="*/ 2792 w 29"/>
                <a:gd name="T7" fmla="*/ 30882 h 31"/>
                <a:gd name="T8" fmla="*/ 4793 w 29"/>
                <a:gd name="T9" fmla="*/ 29402 h 31"/>
                <a:gd name="T10" fmla="*/ 4793 w 29"/>
                <a:gd name="T11" fmla="*/ 29402 h 31"/>
                <a:gd name="T12" fmla="*/ 4793 w 29"/>
                <a:gd name="T13" fmla="*/ 5725 h 31"/>
                <a:gd name="T14" fmla="*/ 2792 w 29"/>
                <a:gd name="T15" fmla="*/ 2475 h 31"/>
                <a:gd name="T16" fmla="*/ 2131 w 29"/>
                <a:gd name="T17" fmla="*/ 2475 h 31"/>
                <a:gd name="T18" fmla="*/ 2131 w 29"/>
                <a:gd name="T19" fmla="*/ 3273 h 31"/>
                <a:gd name="T20" fmla="*/ 0 w 29"/>
                <a:gd name="T21" fmla="*/ 1 h 31"/>
                <a:gd name="T22" fmla="*/ 2792 w 29"/>
                <a:gd name="T23" fmla="*/ 0 h 31"/>
                <a:gd name="T24" fmla="*/ 8229 w 29"/>
                <a:gd name="T25" fmla="*/ 6914 h 31"/>
                <a:gd name="T26" fmla="*/ 8229 w 29"/>
                <a:gd name="T27" fmla="*/ 30644 h 31"/>
                <a:gd name="T28" fmla="*/ 11155 w 29"/>
                <a:gd name="T29" fmla="*/ 30882 h 31"/>
                <a:gd name="T30" fmla="*/ 20735 w 29"/>
                <a:gd name="T31" fmla="*/ 19881 h 31"/>
                <a:gd name="T32" fmla="*/ 20735 w 29"/>
                <a:gd name="T33" fmla="*/ 0 h 31"/>
                <a:gd name="T34" fmla="*/ 25097 w 29"/>
                <a:gd name="T35" fmla="*/ 6914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6"/>
                  </a:moveTo>
                  <a:lnTo>
                    <a:pt x="29" y="18"/>
                  </a:lnTo>
                  <a:cubicBezTo>
                    <a:pt x="29" y="26"/>
                    <a:pt x="22" y="31"/>
                    <a:pt x="14" y="31"/>
                  </a:cubicBezTo>
                  <a:cubicBezTo>
                    <a:pt x="10" y="31"/>
                    <a:pt x="6" y="30"/>
                    <a:pt x="3" y="29"/>
                  </a:cubicBezTo>
                  <a:cubicBezTo>
                    <a:pt x="3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5"/>
                  </a:ln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3" y="0"/>
                  </a:cubicBezTo>
                  <a:cubicBezTo>
                    <a:pt x="7" y="0"/>
                    <a:pt x="9" y="2"/>
                    <a:pt x="9" y="6"/>
                  </a:cubicBezTo>
                  <a:lnTo>
                    <a:pt x="9" y="28"/>
                  </a:lnTo>
                  <a:cubicBezTo>
                    <a:pt x="10" y="29"/>
                    <a:pt x="12" y="29"/>
                    <a:pt x="13" y="29"/>
                  </a:cubicBezTo>
                  <a:cubicBezTo>
                    <a:pt x="19" y="29"/>
                    <a:pt x="24" y="25"/>
                    <a:pt x="24" y="18"/>
                  </a:cubicBezTo>
                  <a:lnTo>
                    <a:pt x="24" y="0"/>
                  </a:lnTo>
                  <a:cubicBezTo>
                    <a:pt x="27" y="0"/>
                    <a:pt x="29" y="2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" name="Freeform 133"/>
            <p:cNvSpPr>
              <a:spLocks noEditPoints="1"/>
            </p:cNvSpPr>
            <p:nvPr/>
          </p:nvSpPr>
          <p:spPr bwMode="auto">
            <a:xfrm flipV="1">
              <a:off x="3768" y="581"/>
              <a:ext cx="33" cy="40"/>
            </a:xfrm>
            <a:custGeom>
              <a:avLst/>
              <a:gdLst>
                <a:gd name="T0" fmla="*/ 26316 w 25"/>
                <a:gd name="T1" fmla="*/ 3679 h 30"/>
                <a:gd name="T2" fmla="*/ 26316 w 25"/>
                <a:gd name="T3" fmla="*/ 20671 h 30"/>
                <a:gd name="T4" fmla="*/ 9651 w 25"/>
                <a:gd name="T5" fmla="*/ 39909 h 30"/>
                <a:gd name="T6" fmla="*/ 0 w 25"/>
                <a:gd name="T7" fmla="*/ 36748 h 30"/>
                <a:gd name="T8" fmla="*/ 0 w 25"/>
                <a:gd name="T9" fmla="*/ 0 h 30"/>
                <a:gd name="T10" fmla="*/ 22196 w 25"/>
                <a:gd name="T11" fmla="*/ 0 h 30"/>
                <a:gd name="T12" fmla="*/ 26316 w 25"/>
                <a:gd name="T13" fmla="*/ 3679 h 30"/>
                <a:gd name="T14" fmla="*/ 20188 w 25"/>
                <a:gd name="T15" fmla="*/ 3679 h 30"/>
                <a:gd name="T16" fmla="*/ 4196 w 25"/>
                <a:gd name="T17" fmla="*/ 3679 h 30"/>
                <a:gd name="T18" fmla="*/ 4196 w 25"/>
                <a:gd name="T19" fmla="*/ 35639 h 30"/>
                <a:gd name="T20" fmla="*/ 8777 w 25"/>
                <a:gd name="T21" fmla="*/ 36748 h 30"/>
                <a:gd name="T22" fmla="*/ 20188 w 25"/>
                <a:gd name="T23" fmla="*/ 20671 h 30"/>
                <a:gd name="T24" fmla="*/ 20188 w 25"/>
                <a:gd name="T25" fmla="*/ 3679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30"/>
                <a:gd name="T41" fmla="*/ 25 w 2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30">
                  <a:moveTo>
                    <a:pt x="25" y="3"/>
                  </a:moveTo>
                  <a:lnTo>
                    <a:pt x="25" y="16"/>
                  </a:lnTo>
                  <a:cubicBezTo>
                    <a:pt x="25" y="25"/>
                    <a:pt x="18" y="30"/>
                    <a:pt x="9" y="30"/>
                  </a:cubicBezTo>
                  <a:cubicBezTo>
                    <a:pt x="5" y="30"/>
                    <a:pt x="1" y="29"/>
                    <a:pt x="0" y="28"/>
                  </a:cubicBezTo>
                  <a:lnTo>
                    <a:pt x="0" y="0"/>
                  </a:lnTo>
                  <a:lnTo>
                    <a:pt x="21" y="0"/>
                  </a:lnTo>
                  <a:cubicBezTo>
                    <a:pt x="22" y="0"/>
                    <a:pt x="24" y="1"/>
                    <a:pt x="25" y="3"/>
                  </a:cubicBezTo>
                  <a:close/>
                  <a:moveTo>
                    <a:pt x="20" y="3"/>
                  </a:moveTo>
                  <a:lnTo>
                    <a:pt x="4" y="3"/>
                  </a:lnTo>
                  <a:lnTo>
                    <a:pt x="4" y="27"/>
                  </a:lnTo>
                  <a:cubicBezTo>
                    <a:pt x="5" y="28"/>
                    <a:pt x="7" y="28"/>
                    <a:pt x="8" y="28"/>
                  </a:cubicBezTo>
                  <a:cubicBezTo>
                    <a:pt x="14" y="28"/>
                    <a:pt x="20" y="24"/>
                    <a:pt x="20" y="16"/>
                  </a:cubicBez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 flipV="1">
              <a:off x="3812" y="581"/>
              <a:ext cx="5" cy="24"/>
            </a:xfrm>
            <a:custGeom>
              <a:avLst/>
              <a:gdLst>
                <a:gd name="T0" fmla="*/ 890 w 4"/>
                <a:gd name="T1" fmla="*/ 6540 h 18"/>
                <a:gd name="T2" fmla="*/ 890 w 4"/>
                <a:gd name="T3" fmla="*/ 20047 h 18"/>
                <a:gd name="T4" fmla="*/ 570 w 4"/>
                <a:gd name="T5" fmla="*/ 23967 h 18"/>
                <a:gd name="T6" fmla="*/ 0 w 4"/>
                <a:gd name="T7" fmla="*/ 20047 h 18"/>
                <a:gd name="T8" fmla="*/ 0 w 4"/>
                <a:gd name="T9" fmla="*/ 0 h 18"/>
                <a:gd name="T10" fmla="*/ 890 w 4"/>
                <a:gd name="T11" fmla="*/ 654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18"/>
                <a:gd name="T20" fmla="*/ 4 w 4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18">
                  <a:moveTo>
                    <a:pt x="4" y="5"/>
                  </a:moveTo>
                  <a:lnTo>
                    <a:pt x="4" y="15"/>
                  </a:lnTo>
                  <a:cubicBezTo>
                    <a:pt x="4" y="17"/>
                    <a:pt x="3" y="18"/>
                    <a:pt x="2" y="18"/>
                  </a:cubicBezTo>
                  <a:cubicBezTo>
                    <a:pt x="1" y="18"/>
                    <a:pt x="0" y="17"/>
                    <a:pt x="0" y="15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 flipV="1">
              <a:off x="3825" y="581"/>
              <a:ext cx="34" cy="40"/>
            </a:xfrm>
            <a:custGeom>
              <a:avLst/>
              <a:gdLst>
                <a:gd name="T0" fmla="*/ 21143 w 26"/>
                <a:gd name="T1" fmla="*/ 2759 h 30"/>
                <a:gd name="T2" fmla="*/ 19995 w 26"/>
                <a:gd name="T3" fmla="*/ 2759 h 30"/>
                <a:gd name="T4" fmla="*/ 18722 w 26"/>
                <a:gd name="T5" fmla="*/ 3679 h 30"/>
                <a:gd name="T6" fmla="*/ 18722 w 26"/>
                <a:gd name="T7" fmla="*/ 22857 h 30"/>
                <a:gd name="T8" fmla="*/ 7458 w 26"/>
                <a:gd name="T9" fmla="*/ 39909 h 30"/>
                <a:gd name="T10" fmla="*/ 1 w 26"/>
                <a:gd name="T11" fmla="*/ 36748 h 30"/>
                <a:gd name="T12" fmla="*/ 2550 w 26"/>
                <a:gd name="T13" fmla="*/ 35639 h 30"/>
                <a:gd name="T14" fmla="*/ 3335 w 26"/>
                <a:gd name="T15" fmla="*/ 35639 h 30"/>
                <a:gd name="T16" fmla="*/ 6191 w 26"/>
                <a:gd name="T17" fmla="*/ 36748 h 30"/>
                <a:gd name="T18" fmla="*/ 15290 w 26"/>
                <a:gd name="T19" fmla="*/ 20671 h 30"/>
                <a:gd name="T20" fmla="*/ 15290 w 26"/>
                <a:gd name="T21" fmla="*/ 2759 h 30"/>
                <a:gd name="T22" fmla="*/ 2550 w 26"/>
                <a:gd name="T23" fmla="*/ 2759 h 30"/>
                <a:gd name="T24" fmla="*/ 0 w 26"/>
                <a:gd name="T25" fmla="*/ 0 h 30"/>
                <a:gd name="T26" fmla="*/ 19995 w 26"/>
                <a:gd name="T27" fmla="*/ 0 h 30"/>
                <a:gd name="T28" fmla="*/ 21143 w 26"/>
                <a:gd name="T29" fmla="*/ 2759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0"/>
                <a:gd name="T47" fmla="*/ 26 w 2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0">
                  <a:moveTo>
                    <a:pt x="26" y="2"/>
                  </a:moveTo>
                  <a:lnTo>
                    <a:pt x="24" y="2"/>
                  </a:lnTo>
                  <a:cubicBezTo>
                    <a:pt x="23" y="2"/>
                    <a:pt x="23" y="3"/>
                    <a:pt x="23" y="3"/>
                  </a:cubicBezTo>
                  <a:lnTo>
                    <a:pt x="23" y="17"/>
                  </a:lnTo>
                  <a:cubicBezTo>
                    <a:pt x="23" y="26"/>
                    <a:pt x="17" y="30"/>
                    <a:pt x="9" y="30"/>
                  </a:cubicBezTo>
                  <a:cubicBezTo>
                    <a:pt x="6" y="30"/>
                    <a:pt x="3" y="29"/>
                    <a:pt x="1" y="28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7" y="28"/>
                    <a:pt x="8" y="28"/>
                  </a:cubicBezTo>
                  <a:cubicBezTo>
                    <a:pt x="15" y="28"/>
                    <a:pt x="18" y="23"/>
                    <a:pt x="18" y="16"/>
                  </a:cubicBezTo>
                  <a:lnTo>
                    <a:pt x="18" y="2"/>
                  </a:lnTo>
                  <a:lnTo>
                    <a:pt x="3" y="2"/>
                  </a:lnTo>
                  <a:cubicBezTo>
                    <a:pt x="2" y="2"/>
                    <a:pt x="0" y="2"/>
                    <a:pt x="0" y="0"/>
                  </a:cubicBezTo>
                  <a:lnTo>
                    <a:pt x="24" y="0"/>
                  </a:ln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3" name="Freeform 136"/>
            <p:cNvSpPr>
              <a:spLocks noEditPoints="1"/>
            </p:cNvSpPr>
            <p:nvPr/>
          </p:nvSpPr>
          <p:spPr bwMode="auto">
            <a:xfrm flipV="1">
              <a:off x="3867" y="581"/>
              <a:ext cx="37" cy="42"/>
            </a:xfrm>
            <a:custGeom>
              <a:avLst/>
              <a:gdLst>
                <a:gd name="T0" fmla="*/ 17274 w 28"/>
                <a:gd name="T1" fmla="*/ 35961 h 31"/>
                <a:gd name="T2" fmla="*/ 17274 w 28"/>
                <a:gd name="T3" fmla="*/ 61353 h 31"/>
                <a:gd name="T4" fmla="*/ 13072 w 28"/>
                <a:gd name="T5" fmla="*/ 51245 h 31"/>
                <a:gd name="T6" fmla="*/ 13072 w 28"/>
                <a:gd name="T7" fmla="*/ 24413 h 31"/>
                <a:gd name="T8" fmla="*/ 17274 w 28"/>
                <a:gd name="T9" fmla="*/ 35961 h 31"/>
                <a:gd name="T10" fmla="*/ 30163 w 28"/>
                <a:gd name="T11" fmla="*/ 39970 h 31"/>
                <a:gd name="T12" fmla="*/ 30163 w 28"/>
                <a:gd name="T13" fmla="*/ 61353 h 31"/>
                <a:gd name="T14" fmla="*/ 24544 w 28"/>
                <a:gd name="T15" fmla="*/ 51245 h 31"/>
                <a:gd name="T16" fmla="*/ 24544 w 28"/>
                <a:gd name="T17" fmla="*/ 37824 h 31"/>
                <a:gd name="T18" fmla="*/ 8900 w 28"/>
                <a:gd name="T19" fmla="*/ 5348 h 31"/>
                <a:gd name="T20" fmla="*/ 7486 w 28"/>
                <a:gd name="T21" fmla="*/ 5348 h 31"/>
                <a:gd name="T22" fmla="*/ 4287 w 28"/>
                <a:gd name="T23" fmla="*/ 61353 h 31"/>
                <a:gd name="T24" fmla="*/ 0 w 28"/>
                <a:gd name="T25" fmla="*/ 51245 h 31"/>
                <a:gd name="T26" fmla="*/ 0 w 28"/>
                <a:gd name="T27" fmla="*/ 48721 h 31"/>
                <a:gd name="T28" fmla="*/ 3244 w 28"/>
                <a:gd name="T29" fmla="*/ 1 h 31"/>
                <a:gd name="T30" fmla="*/ 7486 w 28"/>
                <a:gd name="T31" fmla="*/ 0 h 31"/>
                <a:gd name="T32" fmla="*/ 30163 w 28"/>
                <a:gd name="T33" fmla="*/ 3997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1"/>
                <a:gd name="T53" fmla="*/ 28 w 2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1">
                  <a:moveTo>
                    <a:pt x="16" y="18"/>
                  </a:moveTo>
                  <a:lnTo>
                    <a:pt x="16" y="31"/>
                  </a:lnTo>
                  <a:cubicBezTo>
                    <a:pt x="13" y="31"/>
                    <a:pt x="12" y="29"/>
                    <a:pt x="12" y="26"/>
                  </a:cubicBezTo>
                  <a:lnTo>
                    <a:pt x="12" y="12"/>
                  </a:lnTo>
                  <a:cubicBezTo>
                    <a:pt x="15" y="13"/>
                    <a:pt x="16" y="16"/>
                    <a:pt x="16" y="18"/>
                  </a:cubicBezTo>
                  <a:close/>
                  <a:moveTo>
                    <a:pt x="28" y="20"/>
                  </a:moveTo>
                  <a:lnTo>
                    <a:pt x="28" y="31"/>
                  </a:lnTo>
                  <a:cubicBezTo>
                    <a:pt x="25" y="31"/>
                    <a:pt x="23" y="29"/>
                    <a:pt x="23" y="26"/>
                  </a:cubicBezTo>
                  <a:lnTo>
                    <a:pt x="23" y="19"/>
                  </a:lnTo>
                  <a:cubicBezTo>
                    <a:pt x="23" y="10"/>
                    <a:pt x="16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6"/>
                  </a:cubicBezTo>
                  <a:cubicBezTo>
                    <a:pt x="0" y="25"/>
                    <a:pt x="0" y="24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8" y="9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4" name="Freeform 137"/>
            <p:cNvSpPr>
              <a:spLocks/>
            </p:cNvSpPr>
            <p:nvPr/>
          </p:nvSpPr>
          <p:spPr bwMode="auto">
            <a:xfrm flipV="1">
              <a:off x="3915" y="581"/>
              <a:ext cx="32" cy="42"/>
            </a:xfrm>
            <a:custGeom>
              <a:avLst/>
              <a:gdLst>
                <a:gd name="T0" fmla="*/ 31956 w 24"/>
                <a:gd name="T1" fmla="*/ 9817 h 31"/>
                <a:gd name="T2" fmla="*/ 31956 w 24"/>
                <a:gd name="T3" fmla="*/ 35961 h 31"/>
                <a:gd name="T4" fmla="*/ 11627 w 24"/>
                <a:gd name="T5" fmla="*/ 61353 h 31"/>
                <a:gd name="T6" fmla="*/ 0 w 24"/>
                <a:gd name="T7" fmla="*/ 57711 h 31"/>
                <a:gd name="T8" fmla="*/ 0 w 24"/>
                <a:gd name="T9" fmla="*/ 0 h 31"/>
                <a:gd name="T10" fmla="*/ 4905 w 24"/>
                <a:gd name="T11" fmla="*/ 9817 h 31"/>
                <a:gd name="T12" fmla="*/ 4905 w 24"/>
                <a:gd name="T13" fmla="*/ 54779 h 31"/>
                <a:gd name="T14" fmla="*/ 11276 w 24"/>
                <a:gd name="T15" fmla="*/ 57711 h 31"/>
                <a:gd name="T16" fmla="*/ 24880 w 24"/>
                <a:gd name="T17" fmla="*/ 33424 h 31"/>
                <a:gd name="T18" fmla="*/ 24880 w 24"/>
                <a:gd name="T19" fmla="*/ 0 h 31"/>
                <a:gd name="T20" fmla="*/ 31956 w 24"/>
                <a:gd name="T21" fmla="*/ 9817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1"/>
                <a:gd name="T35" fmla="*/ 24 w 2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1">
                  <a:moveTo>
                    <a:pt x="24" y="5"/>
                  </a:moveTo>
                  <a:lnTo>
                    <a:pt x="24" y="18"/>
                  </a:lnTo>
                  <a:cubicBezTo>
                    <a:pt x="24" y="26"/>
                    <a:pt x="17" y="31"/>
                    <a:pt x="9" y="31"/>
                  </a:cubicBezTo>
                  <a:cubicBezTo>
                    <a:pt x="5" y="31"/>
                    <a:pt x="2" y="30"/>
                    <a:pt x="0" y="29"/>
                  </a:cubicBezTo>
                  <a:lnTo>
                    <a:pt x="0" y="0"/>
                  </a:lnTo>
                  <a:cubicBezTo>
                    <a:pt x="2" y="0"/>
                    <a:pt x="4" y="1"/>
                    <a:pt x="4" y="5"/>
                  </a:cubicBezTo>
                  <a:lnTo>
                    <a:pt x="4" y="28"/>
                  </a:lnTo>
                  <a:cubicBezTo>
                    <a:pt x="5" y="28"/>
                    <a:pt x="6" y="29"/>
                    <a:pt x="8" y="29"/>
                  </a:cubicBezTo>
                  <a:cubicBezTo>
                    <a:pt x="14" y="29"/>
                    <a:pt x="19" y="24"/>
                    <a:pt x="19" y="17"/>
                  </a:cubicBezTo>
                  <a:lnTo>
                    <a:pt x="19" y="0"/>
                  </a:lnTo>
                  <a:cubicBezTo>
                    <a:pt x="22" y="0"/>
                    <a:pt x="24" y="2"/>
                    <a:pt x="2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5" name="Freeform 138"/>
            <p:cNvSpPr>
              <a:spLocks/>
            </p:cNvSpPr>
            <p:nvPr/>
          </p:nvSpPr>
          <p:spPr bwMode="auto">
            <a:xfrm flipV="1">
              <a:off x="3956" y="581"/>
              <a:ext cx="36" cy="42"/>
            </a:xfrm>
            <a:custGeom>
              <a:avLst/>
              <a:gdLst>
                <a:gd name="T0" fmla="*/ 35639 w 27"/>
                <a:gd name="T1" fmla="*/ 33076 h 31"/>
                <a:gd name="T2" fmla="*/ 20047 w 27"/>
                <a:gd name="T3" fmla="*/ 61353 h 31"/>
                <a:gd name="T4" fmla="*/ 8457 w 27"/>
                <a:gd name="T5" fmla="*/ 51245 h 31"/>
                <a:gd name="T6" fmla="*/ 0 w 27"/>
                <a:gd name="T7" fmla="*/ 61353 h 31"/>
                <a:gd name="T8" fmla="*/ 0 w 27"/>
                <a:gd name="T9" fmla="*/ 60714 h 31"/>
                <a:gd name="T10" fmla="*/ 1 w 27"/>
                <a:gd name="T11" fmla="*/ 54153 h 31"/>
                <a:gd name="T12" fmla="*/ 2759 w 27"/>
                <a:gd name="T13" fmla="*/ 51245 h 31"/>
                <a:gd name="T14" fmla="*/ 3679 w 27"/>
                <a:gd name="T15" fmla="*/ 44813 h 31"/>
                <a:gd name="T16" fmla="*/ 2759 w 27"/>
                <a:gd name="T17" fmla="*/ 39970 h 31"/>
                <a:gd name="T18" fmla="*/ 0 w 27"/>
                <a:gd name="T19" fmla="*/ 0 h 31"/>
                <a:gd name="T20" fmla="*/ 1 w 27"/>
                <a:gd name="T21" fmla="*/ 0 h 31"/>
                <a:gd name="T22" fmla="*/ 6540 w 27"/>
                <a:gd name="T23" fmla="*/ 9817 h 31"/>
                <a:gd name="T24" fmla="*/ 8720 w 27"/>
                <a:gd name="T25" fmla="*/ 40432 h 31"/>
                <a:gd name="T26" fmla="*/ 18660 w 27"/>
                <a:gd name="T27" fmla="*/ 54779 h 31"/>
                <a:gd name="T28" fmla="*/ 29129 w 27"/>
                <a:gd name="T29" fmla="*/ 33076 h 31"/>
                <a:gd name="T30" fmla="*/ 15503 w 27"/>
                <a:gd name="T31" fmla="*/ 5348 h 31"/>
                <a:gd name="T32" fmla="*/ 11627 w 27"/>
                <a:gd name="T33" fmla="*/ 5348 h 31"/>
                <a:gd name="T34" fmla="*/ 8720 w 27"/>
                <a:gd name="T35" fmla="*/ 1 h 31"/>
                <a:gd name="T36" fmla="*/ 17143 w 27"/>
                <a:gd name="T37" fmla="*/ 0 h 31"/>
                <a:gd name="T38" fmla="*/ 17143 w 27"/>
                <a:gd name="T39" fmla="*/ 0 h 31"/>
                <a:gd name="T40" fmla="*/ 35639 w 27"/>
                <a:gd name="T41" fmla="*/ 33076 h 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31"/>
                <a:gd name="T65" fmla="*/ 27 w 27"/>
                <a:gd name="T66" fmla="*/ 31 h 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31">
                  <a:moveTo>
                    <a:pt x="27" y="16"/>
                  </a:moveTo>
                  <a:cubicBezTo>
                    <a:pt x="27" y="25"/>
                    <a:pt x="22" y="31"/>
                    <a:pt x="15" y="31"/>
                  </a:cubicBezTo>
                  <a:cubicBezTo>
                    <a:pt x="11" y="31"/>
                    <a:pt x="8" y="29"/>
                    <a:pt x="6" y="26"/>
                  </a:cubicBezTo>
                  <a:cubicBezTo>
                    <a:pt x="4" y="28"/>
                    <a:pt x="2" y="30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8"/>
                    <a:pt x="1" y="27"/>
                  </a:cubicBezTo>
                  <a:lnTo>
                    <a:pt x="2" y="26"/>
                  </a:lnTo>
                  <a:cubicBezTo>
                    <a:pt x="3" y="25"/>
                    <a:pt x="3" y="24"/>
                    <a:pt x="3" y="22"/>
                  </a:cubicBezTo>
                  <a:cubicBezTo>
                    <a:pt x="3" y="22"/>
                    <a:pt x="3" y="21"/>
                    <a:pt x="2" y="2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4" y="2"/>
                    <a:pt x="5" y="5"/>
                  </a:cubicBezTo>
                  <a:lnTo>
                    <a:pt x="7" y="21"/>
                  </a:lnTo>
                  <a:cubicBezTo>
                    <a:pt x="8" y="26"/>
                    <a:pt x="11" y="28"/>
                    <a:pt x="14" y="28"/>
                  </a:cubicBezTo>
                  <a:cubicBezTo>
                    <a:pt x="19" y="28"/>
                    <a:pt x="22" y="24"/>
                    <a:pt x="22" y="16"/>
                  </a:cubicBezTo>
                  <a:cubicBezTo>
                    <a:pt x="22" y="9"/>
                    <a:pt x="18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9" y="3"/>
                    <a:pt x="8" y="3"/>
                    <a:pt x="7" y="1"/>
                  </a:cubicBezTo>
                  <a:cubicBezTo>
                    <a:pt x="8" y="1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" name="Freeform 139"/>
            <p:cNvSpPr>
              <a:spLocks noEditPoints="1"/>
            </p:cNvSpPr>
            <p:nvPr/>
          </p:nvSpPr>
          <p:spPr bwMode="auto">
            <a:xfrm flipV="1">
              <a:off x="3653" y="488"/>
              <a:ext cx="32" cy="41"/>
            </a:xfrm>
            <a:custGeom>
              <a:avLst/>
              <a:gdLst>
                <a:gd name="T0" fmla="*/ 31956 w 24"/>
                <a:gd name="T1" fmla="*/ 5725 h 31"/>
                <a:gd name="T2" fmla="*/ 31956 w 24"/>
                <a:gd name="T3" fmla="*/ 19881 h 31"/>
                <a:gd name="T4" fmla="*/ 11627 w 24"/>
                <a:gd name="T5" fmla="*/ 33320 h 31"/>
                <a:gd name="T6" fmla="*/ 0 w 24"/>
                <a:gd name="T7" fmla="*/ 30882 h 31"/>
                <a:gd name="T8" fmla="*/ 3679 w 24"/>
                <a:gd name="T9" fmla="*/ 30644 h 31"/>
                <a:gd name="T10" fmla="*/ 4905 w 24"/>
                <a:gd name="T11" fmla="*/ 30644 h 31"/>
                <a:gd name="T12" fmla="*/ 11276 w 24"/>
                <a:gd name="T13" fmla="*/ 30882 h 31"/>
                <a:gd name="T14" fmla="*/ 26729 w 24"/>
                <a:gd name="T15" fmla="*/ 17655 h 31"/>
                <a:gd name="T16" fmla="*/ 26729 w 24"/>
                <a:gd name="T17" fmla="*/ 0 h 31"/>
                <a:gd name="T18" fmla="*/ 31956 w 24"/>
                <a:gd name="T19" fmla="*/ 5725 h 31"/>
                <a:gd name="T20" fmla="*/ 6540 w 24"/>
                <a:gd name="T21" fmla="*/ 5725 h 31"/>
                <a:gd name="T22" fmla="*/ 6540 w 24"/>
                <a:gd name="T23" fmla="*/ 15995 h 31"/>
                <a:gd name="T24" fmla="*/ 3679 w 24"/>
                <a:gd name="T25" fmla="*/ 19881 h 31"/>
                <a:gd name="T26" fmla="*/ 1 w 24"/>
                <a:gd name="T27" fmla="*/ 15995 h 31"/>
                <a:gd name="T28" fmla="*/ 1 w 24"/>
                <a:gd name="T29" fmla="*/ 0 h 31"/>
                <a:gd name="T30" fmla="*/ 6540 w 24"/>
                <a:gd name="T31" fmla="*/ 5725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1"/>
                <a:gd name="T50" fmla="*/ 24 w 24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1">
                  <a:moveTo>
                    <a:pt x="24" y="5"/>
                  </a:moveTo>
                  <a:lnTo>
                    <a:pt x="24" y="18"/>
                  </a:lnTo>
                  <a:cubicBezTo>
                    <a:pt x="24" y="26"/>
                    <a:pt x="18" y="31"/>
                    <a:pt x="9" y="31"/>
                  </a:cubicBezTo>
                  <a:cubicBezTo>
                    <a:pt x="6" y="31"/>
                    <a:pt x="2" y="30"/>
                    <a:pt x="0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5" y="29"/>
                    <a:pt x="7" y="29"/>
                    <a:pt x="8" y="29"/>
                  </a:cubicBezTo>
                  <a:cubicBezTo>
                    <a:pt x="15" y="29"/>
                    <a:pt x="20" y="24"/>
                    <a:pt x="20" y="17"/>
                  </a:cubicBezTo>
                  <a:lnTo>
                    <a:pt x="20" y="0"/>
                  </a:lnTo>
                  <a:cubicBezTo>
                    <a:pt x="22" y="0"/>
                    <a:pt x="24" y="2"/>
                    <a:pt x="24" y="5"/>
                  </a:cubicBezTo>
                  <a:close/>
                  <a:moveTo>
                    <a:pt x="5" y="5"/>
                  </a:moveTo>
                  <a:lnTo>
                    <a:pt x="5" y="15"/>
                  </a:lnTo>
                  <a:cubicBezTo>
                    <a:pt x="5" y="17"/>
                    <a:pt x="4" y="18"/>
                    <a:pt x="3" y="18"/>
                  </a:cubicBezTo>
                  <a:cubicBezTo>
                    <a:pt x="2" y="18"/>
                    <a:pt x="1" y="17"/>
                    <a:pt x="1" y="15"/>
                  </a:cubicBezTo>
                  <a:lnTo>
                    <a:pt x="1" y="0"/>
                  </a:lnTo>
                  <a:cubicBezTo>
                    <a:pt x="3" y="0"/>
                    <a:pt x="5" y="1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" name="Freeform 140"/>
            <p:cNvSpPr>
              <a:spLocks/>
            </p:cNvSpPr>
            <p:nvPr/>
          </p:nvSpPr>
          <p:spPr bwMode="auto">
            <a:xfrm flipV="1">
              <a:off x="3694" y="488"/>
              <a:ext cx="35" cy="53"/>
            </a:xfrm>
            <a:custGeom>
              <a:avLst/>
              <a:gdLst>
                <a:gd name="T0" fmla="*/ 43370 w 26"/>
                <a:gd name="T1" fmla="*/ 31650 h 40"/>
                <a:gd name="T2" fmla="*/ 23933 w 26"/>
                <a:gd name="T3" fmla="*/ 45273 h 40"/>
                <a:gd name="T4" fmla="*/ 0 w 26"/>
                <a:gd name="T5" fmla="*/ 45273 h 40"/>
                <a:gd name="T6" fmla="*/ 4695 w 26"/>
                <a:gd name="T7" fmla="*/ 41936 h 40"/>
                <a:gd name="T8" fmla="*/ 13728 w 26"/>
                <a:gd name="T9" fmla="*/ 41936 h 40"/>
                <a:gd name="T10" fmla="*/ 1 w 26"/>
                <a:gd name="T11" fmla="*/ 29117 h 40"/>
                <a:gd name="T12" fmla="*/ 1 w 26"/>
                <a:gd name="T13" fmla="*/ 0 h 40"/>
                <a:gd name="T14" fmla="*/ 10198 w 26"/>
                <a:gd name="T15" fmla="*/ 5849 h 40"/>
                <a:gd name="T16" fmla="*/ 10198 w 26"/>
                <a:gd name="T17" fmla="*/ 31617 h 40"/>
                <a:gd name="T18" fmla="*/ 22127 w 26"/>
                <a:gd name="T19" fmla="*/ 41936 h 40"/>
                <a:gd name="T20" fmla="*/ 37610 w 26"/>
                <a:gd name="T21" fmla="*/ 31617 h 40"/>
                <a:gd name="T22" fmla="*/ 23933 w 26"/>
                <a:gd name="T23" fmla="*/ 16124 h 40"/>
                <a:gd name="T24" fmla="*/ 18480 w 26"/>
                <a:gd name="T25" fmla="*/ 11085 h 40"/>
                <a:gd name="T26" fmla="*/ 43370 w 26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0"/>
                <a:gd name="T44" fmla="*/ 26 w 26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0">
                  <a:moveTo>
                    <a:pt x="26" y="28"/>
                  </a:moveTo>
                  <a:cubicBezTo>
                    <a:pt x="26" y="34"/>
                    <a:pt x="22" y="40"/>
                    <a:pt x="14" y="40"/>
                  </a:cubicBezTo>
                  <a:lnTo>
                    <a:pt x="0" y="40"/>
                  </a:lnTo>
                  <a:cubicBezTo>
                    <a:pt x="0" y="38"/>
                    <a:pt x="1" y="37"/>
                    <a:pt x="3" y="37"/>
                  </a:cubicBezTo>
                  <a:lnTo>
                    <a:pt x="8" y="37"/>
                  </a:lnTo>
                  <a:cubicBezTo>
                    <a:pt x="5" y="37"/>
                    <a:pt x="1" y="32"/>
                    <a:pt x="1" y="26"/>
                  </a:cubicBezTo>
                  <a:lnTo>
                    <a:pt x="1" y="0"/>
                  </a:lnTo>
                  <a:cubicBezTo>
                    <a:pt x="5" y="0"/>
                    <a:pt x="6" y="3"/>
                    <a:pt x="6" y="5"/>
                  </a:cubicBezTo>
                  <a:lnTo>
                    <a:pt x="6" y="27"/>
                  </a:lnTo>
                  <a:cubicBezTo>
                    <a:pt x="6" y="33"/>
                    <a:pt x="9" y="37"/>
                    <a:pt x="13" y="37"/>
                  </a:cubicBezTo>
                  <a:cubicBezTo>
                    <a:pt x="19" y="37"/>
                    <a:pt x="22" y="32"/>
                    <a:pt x="22" y="27"/>
                  </a:cubicBezTo>
                  <a:cubicBezTo>
                    <a:pt x="22" y="20"/>
                    <a:pt x="18" y="16"/>
                    <a:pt x="14" y="14"/>
                  </a:cubicBezTo>
                  <a:cubicBezTo>
                    <a:pt x="12" y="13"/>
                    <a:pt x="11" y="12"/>
                    <a:pt x="11" y="10"/>
                  </a:cubicBezTo>
                  <a:cubicBezTo>
                    <a:pt x="17" y="11"/>
                    <a:pt x="26" y="17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8" name="Freeform 141"/>
            <p:cNvSpPr>
              <a:spLocks/>
            </p:cNvSpPr>
            <p:nvPr/>
          </p:nvSpPr>
          <p:spPr bwMode="auto">
            <a:xfrm flipV="1">
              <a:off x="3740" y="488"/>
              <a:ext cx="6" cy="24"/>
            </a:xfrm>
            <a:custGeom>
              <a:avLst/>
              <a:gdLst>
                <a:gd name="T0" fmla="*/ 446 w 5"/>
                <a:gd name="T1" fmla="*/ 6540 h 18"/>
                <a:gd name="T2" fmla="*/ 446 w 5"/>
                <a:gd name="T3" fmla="*/ 20047 h 18"/>
                <a:gd name="T4" fmla="*/ 2 w 5"/>
                <a:gd name="T5" fmla="*/ 23967 h 18"/>
                <a:gd name="T6" fmla="*/ 0 w 5"/>
                <a:gd name="T7" fmla="*/ 20047 h 18"/>
                <a:gd name="T8" fmla="*/ 0 w 5"/>
                <a:gd name="T9" fmla="*/ 0 h 18"/>
                <a:gd name="T10" fmla="*/ 446 w 5"/>
                <a:gd name="T11" fmla="*/ 654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18"/>
                <a:gd name="T20" fmla="*/ 5 w 5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18">
                  <a:moveTo>
                    <a:pt x="5" y="5"/>
                  </a:moveTo>
                  <a:lnTo>
                    <a:pt x="5" y="15"/>
                  </a:lnTo>
                  <a:cubicBezTo>
                    <a:pt x="5" y="17"/>
                    <a:pt x="3" y="18"/>
                    <a:pt x="2" y="18"/>
                  </a:cubicBezTo>
                  <a:cubicBezTo>
                    <a:pt x="1" y="18"/>
                    <a:pt x="0" y="17"/>
                    <a:pt x="0" y="15"/>
                  </a:cubicBezTo>
                  <a:lnTo>
                    <a:pt x="0" y="0"/>
                  </a:lnTo>
                  <a:cubicBezTo>
                    <a:pt x="4" y="0"/>
                    <a:pt x="5" y="3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9" name="Freeform 142"/>
            <p:cNvSpPr>
              <a:spLocks/>
            </p:cNvSpPr>
            <p:nvPr/>
          </p:nvSpPr>
          <p:spPr bwMode="auto">
            <a:xfrm flipV="1">
              <a:off x="3754" y="488"/>
              <a:ext cx="16" cy="40"/>
            </a:xfrm>
            <a:custGeom>
              <a:avLst/>
              <a:gdLst>
                <a:gd name="T0" fmla="*/ 15503 w 12"/>
                <a:gd name="T1" fmla="*/ 3679 h 30"/>
                <a:gd name="T2" fmla="*/ 15503 w 12"/>
                <a:gd name="T3" fmla="*/ 27561 h 30"/>
                <a:gd name="T4" fmla="*/ 4905 w 12"/>
                <a:gd name="T5" fmla="*/ 39909 h 30"/>
                <a:gd name="T6" fmla="*/ 1 w 12"/>
                <a:gd name="T7" fmla="*/ 38839 h 30"/>
                <a:gd name="T8" fmla="*/ 3679 w 12"/>
                <a:gd name="T9" fmla="*/ 36748 h 30"/>
                <a:gd name="T10" fmla="*/ 4905 w 12"/>
                <a:gd name="T11" fmla="*/ 36748 h 30"/>
                <a:gd name="T12" fmla="*/ 11276 w 12"/>
                <a:gd name="T13" fmla="*/ 30476 h 30"/>
                <a:gd name="T14" fmla="*/ 11276 w 12"/>
                <a:gd name="T15" fmla="*/ 3679 h 30"/>
                <a:gd name="T16" fmla="*/ 3679 w 12"/>
                <a:gd name="T17" fmla="*/ 3679 h 30"/>
                <a:gd name="T18" fmla="*/ 0 w 12"/>
                <a:gd name="T19" fmla="*/ 0 h 30"/>
                <a:gd name="T20" fmla="*/ 11627 w 12"/>
                <a:gd name="T21" fmla="*/ 0 h 30"/>
                <a:gd name="T22" fmla="*/ 15503 w 12"/>
                <a:gd name="T23" fmla="*/ 3679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30"/>
                <a:gd name="T38" fmla="*/ 12 w 12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30">
                  <a:moveTo>
                    <a:pt x="12" y="3"/>
                  </a:moveTo>
                  <a:lnTo>
                    <a:pt x="12" y="21"/>
                  </a:lnTo>
                  <a:cubicBezTo>
                    <a:pt x="12" y="26"/>
                    <a:pt x="9" y="30"/>
                    <a:pt x="4" y="30"/>
                  </a:cubicBezTo>
                  <a:cubicBezTo>
                    <a:pt x="4" y="30"/>
                    <a:pt x="2" y="30"/>
                    <a:pt x="1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6" y="28"/>
                    <a:pt x="8" y="26"/>
                    <a:pt x="8" y="23"/>
                  </a:cubicBezTo>
                  <a:lnTo>
                    <a:pt x="8" y="3"/>
                  </a:lnTo>
                  <a:lnTo>
                    <a:pt x="3" y="3"/>
                  </a:ln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1"/>
                    <a:pt x="12" y="1"/>
                    <a:pt x="12" y="3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Freeform 143"/>
            <p:cNvSpPr>
              <a:spLocks/>
            </p:cNvSpPr>
            <p:nvPr/>
          </p:nvSpPr>
          <p:spPr bwMode="auto">
            <a:xfrm flipV="1">
              <a:off x="3782" y="488"/>
              <a:ext cx="6" cy="41"/>
            </a:xfrm>
            <a:custGeom>
              <a:avLst/>
              <a:gdLst>
                <a:gd name="T0" fmla="*/ 92170 w 4"/>
                <a:gd name="T1" fmla="*/ 5725 h 31"/>
                <a:gd name="T2" fmla="*/ 92170 w 4"/>
                <a:gd name="T3" fmla="*/ 30644 h 31"/>
                <a:gd name="T4" fmla="*/ 40965 w 4"/>
                <a:gd name="T5" fmla="*/ 33320 h 31"/>
                <a:gd name="T6" fmla="*/ 0 w 4"/>
                <a:gd name="T7" fmla="*/ 30644 h 31"/>
                <a:gd name="T8" fmla="*/ 0 w 4"/>
                <a:gd name="T9" fmla="*/ 0 h 31"/>
                <a:gd name="T10" fmla="*/ 92170 w 4"/>
                <a:gd name="T11" fmla="*/ 572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1"/>
                <a:gd name="T20" fmla="*/ 4 w 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1">
                  <a:moveTo>
                    <a:pt x="4" y="5"/>
                  </a:moveTo>
                  <a:lnTo>
                    <a:pt x="4" y="28"/>
                  </a:lnTo>
                  <a:cubicBezTo>
                    <a:pt x="4" y="30"/>
                    <a:pt x="3" y="31"/>
                    <a:pt x="2" y="31"/>
                  </a:cubicBezTo>
                  <a:cubicBezTo>
                    <a:pt x="1" y="31"/>
                    <a:pt x="0" y="30"/>
                    <a:pt x="0" y="28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Freeform 144"/>
            <p:cNvSpPr>
              <a:spLocks/>
            </p:cNvSpPr>
            <p:nvPr/>
          </p:nvSpPr>
          <p:spPr bwMode="auto">
            <a:xfrm flipV="1">
              <a:off x="3796" y="488"/>
              <a:ext cx="29" cy="41"/>
            </a:xfrm>
            <a:custGeom>
              <a:avLst/>
              <a:gdLst>
                <a:gd name="T0" fmla="*/ 21975 w 22"/>
                <a:gd name="T1" fmla="*/ 5725 h 31"/>
                <a:gd name="T2" fmla="*/ 21975 w 22"/>
                <a:gd name="T3" fmla="*/ 19881 h 31"/>
                <a:gd name="T4" fmla="*/ 9366 w 22"/>
                <a:gd name="T5" fmla="*/ 33320 h 31"/>
                <a:gd name="T6" fmla="*/ 0 w 22"/>
                <a:gd name="T7" fmla="*/ 30882 h 31"/>
                <a:gd name="T8" fmla="*/ 3102 w 22"/>
                <a:gd name="T9" fmla="*/ 30644 h 31"/>
                <a:gd name="T10" fmla="*/ 4089 w 22"/>
                <a:gd name="T11" fmla="*/ 30644 h 31"/>
                <a:gd name="T12" fmla="*/ 8559 w 22"/>
                <a:gd name="T13" fmla="*/ 30882 h 31"/>
                <a:gd name="T14" fmla="*/ 18059 w 22"/>
                <a:gd name="T15" fmla="*/ 17655 h 31"/>
                <a:gd name="T16" fmla="*/ 18059 w 22"/>
                <a:gd name="T17" fmla="*/ 0 h 31"/>
                <a:gd name="T18" fmla="*/ 21975 w 22"/>
                <a:gd name="T19" fmla="*/ 5725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1"/>
                <a:gd name="T32" fmla="*/ 22 w 22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1">
                  <a:moveTo>
                    <a:pt x="22" y="5"/>
                  </a:moveTo>
                  <a:lnTo>
                    <a:pt x="22" y="18"/>
                  </a:lnTo>
                  <a:cubicBezTo>
                    <a:pt x="22" y="27"/>
                    <a:pt x="17" y="31"/>
                    <a:pt x="9" y="31"/>
                  </a:cubicBezTo>
                  <a:cubicBezTo>
                    <a:pt x="6" y="31"/>
                    <a:pt x="2" y="30"/>
                    <a:pt x="0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5" y="28"/>
                    <a:pt x="6" y="29"/>
                    <a:pt x="8" y="29"/>
                  </a:cubicBezTo>
                  <a:cubicBezTo>
                    <a:pt x="14" y="29"/>
                    <a:pt x="18" y="24"/>
                    <a:pt x="18" y="17"/>
                  </a:cubicBezTo>
                  <a:lnTo>
                    <a:pt x="18" y="0"/>
                  </a:lnTo>
                  <a:cubicBezTo>
                    <a:pt x="20" y="0"/>
                    <a:pt x="22" y="1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Freeform 145"/>
            <p:cNvSpPr>
              <a:spLocks/>
            </p:cNvSpPr>
            <p:nvPr/>
          </p:nvSpPr>
          <p:spPr bwMode="auto">
            <a:xfrm flipV="1">
              <a:off x="3835" y="488"/>
              <a:ext cx="35" cy="41"/>
            </a:xfrm>
            <a:custGeom>
              <a:avLst/>
              <a:gdLst>
                <a:gd name="T0" fmla="*/ 43370 w 26"/>
                <a:gd name="T1" fmla="*/ 20762 h 31"/>
                <a:gd name="T2" fmla="*/ 23933 w 26"/>
                <a:gd name="T3" fmla="*/ 33320 h 31"/>
                <a:gd name="T4" fmla="*/ 13728 w 26"/>
                <a:gd name="T5" fmla="*/ 30882 h 31"/>
                <a:gd name="T6" fmla="*/ 16437 w 26"/>
                <a:gd name="T7" fmla="*/ 30644 h 31"/>
                <a:gd name="T8" fmla="*/ 20755 w 26"/>
                <a:gd name="T9" fmla="*/ 30644 h 31"/>
                <a:gd name="T10" fmla="*/ 22127 w 26"/>
                <a:gd name="T11" fmla="*/ 30882 h 31"/>
                <a:gd name="T12" fmla="*/ 35390 w 26"/>
                <a:gd name="T13" fmla="*/ 20762 h 31"/>
                <a:gd name="T14" fmla="*/ 13728 w 26"/>
                <a:gd name="T15" fmla="*/ 3273 h 31"/>
                <a:gd name="T16" fmla="*/ 11453 w 26"/>
                <a:gd name="T17" fmla="*/ 3273 h 31"/>
                <a:gd name="T18" fmla="*/ 6320 w 26"/>
                <a:gd name="T19" fmla="*/ 33320 h 31"/>
                <a:gd name="T20" fmla="*/ 0 w 26"/>
                <a:gd name="T21" fmla="*/ 27979 h 31"/>
                <a:gd name="T22" fmla="*/ 0 w 26"/>
                <a:gd name="T23" fmla="*/ 26294 h 31"/>
                <a:gd name="T24" fmla="*/ 4695 w 26"/>
                <a:gd name="T25" fmla="*/ 1 h 31"/>
                <a:gd name="T26" fmla="*/ 11453 w 26"/>
                <a:gd name="T27" fmla="*/ 0 h 31"/>
                <a:gd name="T28" fmla="*/ 43370 w 26"/>
                <a:gd name="T29" fmla="*/ 20762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1"/>
                <a:gd name="T47" fmla="*/ 26 w 26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1">
                  <a:moveTo>
                    <a:pt x="26" y="19"/>
                  </a:moveTo>
                  <a:cubicBezTo>
                    <a:pt x="26" y="27"/>
                    <a:pt x="21" y="31"/>
                    <a:pt x="14" y="31"/>
                  </a:cubicBezTo>
                  <a:cubicBezTo>
                    <a:pt x="12" y="31"/>
                    <a:pt x="10" y="30"/>
                    <a:pt x="8" y="29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2" y="29"/>
                    <a:pt x="13" y="29"/>
                    <a:pt x="13" y="29"/>
                  </a:cubicBezTo>
                  <a:cubicBezTo>
                    <a:pt x="17" y="29"/>
                    <a:pt x="21" y="25"/>
                    <a:pt x="21" y="19"/>
                  </a:cubicBezTo>
                  <a:cubicBezTo>
                    <a:pt x="21" y="11"/>
                    <a:pt x="15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6" y="10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Freeform 146"/>
            <p:cNvSpPr>
              <a:spLocks/>
            </p:cNvSpPr>
            <p:nvPr/>
          </p:nvSpPr>
          <p:spPr bwMode="auto">
            <a:xfrm flipV="1">
              <a:off x="3876" y="488"/>
              <a:ext cx="36" cy="53"/>
            </a:xfrm>
            <a:custGeom>
              <a:avLst/>
              <a:gdLst>
                <a:gd name="T0" fmla="*/ 35639 w 27"/>
                <a:gd name="T1" fmla="*/ 31650 h 40"/>
                <a:gd name="T2" fmla="*/ 20047 w 27"/>
                <a:gd name="T3" fmla="*/ 45273 h 40"/>
                <a:gd name="T4" fmla="*/ 0 w 27"/>
                <a:gd name="T5" fmla="*/ 45273 h 40"/>
                <a:gd name="T6" fmla="*/ 4905 w 27"/>
                <a:gd name="T7" fmla="*/ 41936 h 40"/>
                <a:gd name="T8" fmla="*/ 11276 w 27"/>
                <a:gd name="T9" fmla="*/ 41936 h 40"/>
                <a:gd name="T10" fmla="*/ 2759 w 27"/>
                <a:gd name="T11" fmla="*/ 29117 h 40"/>
                <a:gd name="T12" fmla="*/ 2759 w 27"/>
                <a:gd name="T13" fmla="*/ 0 h 40"/>
                <a:gd name="T14" fmla="*/ 8720 w 27"/>
                <a:gd name="T15" fmla="*/ 5849 h 40"/>
                <a:gd name="T16" fmla="*/ 8720 w 27"/>
                <a:gd name="T17" fmla="*/ 31617 h 40"/>
                <a:gd name="T18" fmla="*/ 18660 w 27"/>
                <a:gd name="T19" fmla="*/ 41936 h 40"/>
                <a:gd name="T20" fmla="*/ 30476 w 27"/>
                <a:gd name="T21" fmla="*/ 31617 h 40"/>
                <a:gd name="T22" fmla="*/ 20047 w 27"/>
                <a:gd name="T23" fmla="*/ 16124 h 40"/>
                <a:gd name="T24" fmla="*/ 15035 w 27"/>
                <a:gd name="T25" fmla="*/ 11085 h 40"/>
                <a:gd name="T26" fmla="*/ 35639 w 27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40"/>
                <a:gd name="T44" fmla="*/ 27 w 27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40">
                  <a:moveTo>
                    <a:pt x="27" y="28"/>
                  </a:moveTo>
                  <a:cubicBezTo>
                    <a:pt x="27" y="34"/>
                    <a:pt x="23" y="40"/>
                    <a:pt x="15" y="40"/>
                  </a:cubicBezTo>
                  <a:lnTo>
                    <a:pt x="0" y="40"/>
                  </a:lnTo>
                  <a:cubicBezTo>
                    <a:pt x="1" y="38"/>
                    <a:pt x="2" y="37"/>
                    <a:pt x="4" y="37"/>
                  </a:cubicBezTo>
                  <a:lnTo>
                    <a:pt x="8" y="37"/>
                  </a:lnTo>
                  <a:cubicBezTo>
                    <a:pt x="6" y="37"/>
                    <a:pt x="2" y="32"/>
                    <a:pt x="2" y="26"/>
                  </a:cubicBezTo>
                  <a:lnTo>
                    <a:pt x="2" y="0"/>
                  </a:lnTo>
                  <a:cubicBezTo>
                    <a:pt x="6" y="0"/>
                    <a:pt x="7" y="3"/>
                    <a:pt x="7" y="5"/>
                  </a:cubicBezTo>
                  <a:lnTo>
                    <a:pt x="7" y="27"/>
                  </a:lnTo>
                  <a:cubicBezTo>
                    <a:pt x="7" y="33"/>
                    <a:pt x="9" y="37"/>
                    <a:pt x="14" y="37"/>
                  </a:cubicBezTo>
                  <a:cubicBezTo>
                    <a:pt x="20" y="37"/>
                    <a:pt x="23" y="32"/>
                    <a:pt x="23" y="27"/>
                  </a:cubicBezTo>
                  <a:cubicBezTo>
                    <a:pt x="23" y="20"/>
                    <a:pt x="19" y="16"/>
                    <a:pt x="15" y="14"/>
                  </a:cubicBezTo>
                  <a:cubicBezTo>
                    <a:pt x="12" y="13"/>
                    <a:pt x="12" y="12"/>
                    <a:pt x="11" y="10"/>
                  </a:cubicBezTo>
                  <a:cubicBezTo>
                    <a:pt x="18" y="11"/>
                    <a:pt x="27" y="17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Freeform 147"/>
            <p:cNvSpPr>
              <a:spLocks/>
            </p:cNvSpPr>
            <p:nvPr/>
          </p:nvSpPr>
          <p:spPr bwMode="auto">
            <a:xfrm flipV="1">
              <a:off x="3922" y="478"/>
              <a:ext cx="28" cy="51"/>
            </a:xfrm>
            <a:custGeom>
              <a:avLst/>
              <a:gdLst>
                <a:gd name="T0" fmla="*/ 27561 w 21"/>
                <a:gd name="T1" fmla="*/ 18105 h 39"/>
                <a:gd name="T2" fmla="*/ 17143 w 21"/>
                <a:gd name="T3" fmla="*/ 26147 h 39"/>
                <a:gd name="T4" fmla="*/ 4905 w 21"/>
                <a:gd name="T5" fmla="*/ 26147 h 39"/>
                <a:gd name="T6" fmla="*/ 4905 w 21"/>
                <a:gd name="T7" fmla="*/ 32016 h 39"/>
                <a:gd name="T8" fmla="*/ 0 w 21"/>
                <a:gd name="T9" fmla="*/ 27649 h 39"/>
                <a:gd name="T10" fmla="*/ 0 w 21"/>
                <a:gd name="T11" fmla="*/ 22894 h 39"/>
                <a:gd name="T12" fmla="*/ 15035 w 21"/>
                <a:gd name="T13" fmla="*/ 22894 h 39"/>
                <a:gd name="T14" fmla="*/ 22857 w 21"/>
                <a:gd name="T15" fmla="*/ 16678 h 39"/>
                <a:gd name="T16" fmla="*/ 8720 w 21"/>
                <a:gd name="T17" fmla="*/ 3335 h 39"/>
                <a:gd name="T18" fmla="*/ 3679 w 21"/>
                <a:gd name="T19" fmla="*/ 0 h 39"/>
                <a:gd name="T20" fmla="*/ 27561 w 21"/>
                <a:gd name="T21" fmla="*/ 18105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39"/>
                <a:gd name="T35" fmla="*/ 21 w 21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39">
                  <a:moveTo>
                    <a:pt x="21" y="22"/>
                  </a:moveTo>
                  <a:cubicBezTo>
                    <a:pt x="21" y="27"/>
                    <a:pt x="18" y="31"/>
                    <a:pt x="13" y="31"/>
                  </a:cubicBezTo>
                  <a:lnTo>
                    <a:pt x="4" y="31"/>
                  </a:lnTo>
                  <a:lnTo>
                    <a:pt x="4" y="39"/>
                  </a:lnTo>
                  <a:cubicBezTo>
                    <a:pt x="2" y="39"/>
                    <a:pt x="0" y="38"/>
                    <a:pt x="0" y="34"/>
                  </a:cubicBezTo>
                  <a:lnTo>
                    <a:pt x="0" y="28"/>
                  </a:lnTo>
                  <a:lnTo>
                    <a:pt x="11" y="28"/>
                  </a:lnTo>
                  <a:cubicBezTo>
                    <a:pt x="13" y="28"/>
                    <a:pt x="17" y="27"/>
                    <a:pt x="17" y="21"/>
                  </a:cubicBezTo>
                  <a:cubicBezTo>
                    <a:pt x="17" y="12"/>
                    <a:pt x="11" y="6"/>
                    <a:pt x="7" y="4"/>
                  </a:cubicBezTo>
                  <a:cubicBezTo>
                    <a:pt x="5" y="3"/>
                    <a:pt x="3" y="2"/>
                    <a:pt x="3" y="0"/>
                  </a:cubicBezTo>
                  <a:cubicBezTo>
                    <a:pt x="10" y="1"/>
                    <a:pt x="21" y="9"/>
                    <a:pt x="21" y="2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Freeform 148"/>
            <p:cNvSpPr>
              <a:spLocks/>
            </p:cNvSpPr>
            <p:nvPr/>
          </p:nvSpPr>
          <p:spPr bwMode="auto">
            <a:xfrm flipV="1">
              <a:off x="3960" y="488"/>
              <a:ext cx="32" cy="41"/>
            </a:xfrm>
            <a:custGeom>
              <a:avLst/>
              <a:gdLst>
                <a:gd name="T0" fmla="*/ 31956 w 24"/>
                <a:gd name="T1" fmla="*/ 2475 h 31"/>
                <a:gd name="T2" fmla="*/ 30476 w 24"/>
                <a:gd name="T3" fmla="*/ 6914 h 31"/>
                <a:gd name="T4" fmla="*/ 22857 w 24"/>
                <a:gd name="T5" fmla="*/ 13246 h 31"/>
                <a:gd name="T6" fmla="*/ 30476 w 24"/>
                <a:gd name="T7" fmla="*/ 23350 h 31"/>
                <a:gd name="T8" fmla="*/ 30476 w 24"/>
                <a:gd name="T9" fmla="*/ 33320 h 31"/>
                <a:gd name="T10" fmla="*/ 24880 w 24"/>
                <a:gd name="T11" fmla="*/ 27979 h 31"/>
                <a:gd name="T12" fmla="*/ 24880 w 24"/>
                <a:gd name="T13" fmla="*/ 21155 h 31"/>
                <a:gd name="T14" fmla="*/ 20671 w 24"/>
                <a:gd name="T15" fmla="*/ 15698 h 31"/>
                <a:gd name="T16" fmla="*/ 1 w 24"/>
                <a:gd name="T17" fmla="*/ 33320 h 31"/>
                <a:gd name="T18" fmla="*/ 0 w 24"/>
                <a:gd name="T19" fmla="*/ 30882 h 31"/>
                <a:gd name="T20" fmla="*/ 1 w 24"/>
                <a:gd name="T21" fmla="*/ 27979 h 31"/>
                <a:gd name="T22" fmla="*/ 8457 w 24"/>
                <a:gd name="T23" fmla="*/ 21155 h 31"/>
                <a:gd name="T24" fmla="*/ 0 w 24"/>
                <a:gd name="T25" fmla="*/ 10093 h 31"/>
                <a:gd name="T26" fmla="*/ 0 w 24"/>
                <a:gd name="T27" fmla="*/ 0 h 31"/>
                <a:gd name="T28" fmla="*/ 4905 w 24"/>
                <a:gd name="T29" fmla="*/ 5725 h 31"/>
                <a:gd name="T30" fmla="*/ 4905 w 24"/>
                <a:gd name="T31" fmla="*/ 12094 h 31"/>
                <a:gd name="T32" fmla="*/ 11276 w 24"/>
                <a:gd name="T33" fmla="*/ 19881 h 31"/>
                <a:gd name="T34" fmla="*/ 30476 w 24"/>
                <a:gd name="T35" fmla="*/ 0 h 31"/>
                <a:gd name="T36" fmla="*/ 31956 w 24"/>
                <a:gd name="T37" fmla="*/ 2475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31"/>
                <a:gd name="T59" fmla="*/ 24 w 24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31">
                  <a:moveTo>
                    <a:pt x="24" y="2"/>
                  </a:moveTo>
                  <a:cubicBezTo>
                    <a:pt x="24" y="4"/>
                    <a:pt x="23" y="5"/>
                    <a:pt x="23" y="6"/>
                  </a:cubicBezTo>
                  <a:lnTo>
                    <a:pt x="17" y="12"/>
                  </a:lnTo>
                  <a:cubicBezTo>
                    <a:pt x="20" y="14"/>
                    <a:pt x="23" y="18"/>
                    <a:pt x="23" y="22"/>
                  </a:cubicBezTo>
                  <a:lnTo>
                    <a:pt x="23" y="31"/>
                  </a:lnTo>
                  <a:cubicBezTo>
                    <a:pt x="21" y="31"/>
                    <a:pt x="19" y="30"/>
                    <a:pt x="19" y="26"/>
                  </a:cubicBezTo>
                  <a:lnTo>
                    <a:pt x="19" y="20"/>
                  </a:lnTo>
                  <a:cubicBezTo>
                    <a:pt x="19" y="16"/>
                    <a:pt x="17" y="15"/>
                    <a:pt x="16" y="14"/>
                  </a:cubicBezTo>
                  <a:lnTo>
                    <a:pt x="1" y="31"/>
                  </a:lnTo>
                  <a:cubicBezTo>
                    <a:pt x="0" y="31"/>
                    <a:pt x="0" y="30"/>
                    <a:pt x="0" y="29"/>
                  </a:cubicBezTo>
                  <a:cubicBezTo>
                    <a:pt x="0" y="28"/>
                    <a:pt x="0" y="27"/>
                    <a:pt x="1" y="26"/>
                  </a:cubicBezTo>
                  <a:lnTo>
                    <a:pt x="6" y="20"/>
                  </a:lnTo>
                  <a:cubicBezTo>
                    <a:pt x="3" y="19"/>
                    <a:pt x="0" y="14"/>
                    <a:pt x="0" y="10"/>
                  </a:cubicBezTo>
                  <a:lnTo>
                    <a:pt x="0" y="0"/>
                  </a:lnTo>
                  <a:cubicBezTo>
                    <a:pt x="2" y="0"/>
                    <a:pt x="4" y="2"/>
                    <a:pt x="4" y="5"/>
                  </a:cubicBezTo>
                  <a:lnTo>
                    <a:pt x="4" y="11"/>
                  </a:lnTo>
                  <a:cubicBezTo>
                    <a:pt x="4" y="15"/>
                    <a:pt x="5" y="18"/>
                    <a:pt x="8" y="18"/>
                  </a:cubicBezTo>
                  <a:lnTo>
                    <a:pt x="23" y="0"/>
                  </a:lnTo>
                  <a:cubicBezTo>
                    <a:pt x="23" y="1"/>
                    <a:pt x="24" y="2"/>
                    <a:pt x="24" y="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Rectangle 149"/>
            <p:cNvSpPr>
              <a:spLocks noChangeArrowheads="1"/>
            </p:cNvSpPr>
            <p:nvPr/>
          </p:nvSpPr>
          <p:spPr bwMode="auto">
            <a:xfrm>
              <a:off x="4259" y="483"/>
              <a:ext cx="39" cy="3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Rectangle 150"/>
            <p:cNvSpPr>
              <a:spLocks noChangeArrowheads="1"/>
            </p:cNvSpPr>
            <p:nvPr/>
          </p:nvSpPr>
          <p:spPr bwMode="auto">
            <a:xfrm>
              <a:off x="4201" y="484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Rectangle 151"/>
            <p:cNvSpPr>
              <a:spLocks noChangeArrowheads="1"/>
            </p:cNvSpPr>
            <p:nvPr/>
          </p:nvSpPr>
          <p:spPr bwMode="auto">
            <a:xfrm>
              <a:off x="4144" y="486"/>
              <a:ext cx="33" cy="34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9" name="Rectangle 152"/>
            <p:cNvSpPr>
              <a:spLocks noChangeArrowheads="1"/>
            </p:cNvSpPr>
            <p:nvPr/>
          </p:nvSpPr>
          <p:spPr bwMode="auto">
            <a:xfrm>
              <a:off x="4085" y="487"/>
              <a:ext cx="32" cy="32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0" name="Rectangle 153"/>
            <p:cNvSpPr>
              <a:spLocks noChangeArrowheads="1"/>
            </p:cNvSpPr>
            <p:nvPr/>
          </p:nvSpPr>
          <p:spPr bwMode="auto">
            <a:xfrm>
              <a:off x="4028" y="488"/>
              <a:ext cx="28" cy="2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Rectangle 154"/>
            <p:cNvSpPr>
              <a:spLocks noChangeArrowheads="1"/>
            </p:cNvSpPr>
            <p:nvPr/>
          </p:nvSpPr>
          <p:spPr bwMode="auto">
            <a:xfrm>
              <a:off x="4259" y="580"/>
              <a:ext cx="39" cy="3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Rectangle 155"/>
            <p:cNvSpPr>
              <a:spLocks noChangeArrowheads="1"/>
            </p:cNvSpPr>
            <p:nvPr/>
          </p:nvSpPr>
          <p:spPr bwMode="auto">
            <a:xfrm>
              <a:off x="4201" y="581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Rectangle 156"/>
            <p:cNvSpPr>
              <a:spLocks noChangeArrowheads="1"/>
            </p:cNvSpPr>
            <p:nvPr/>
          </p:nvSpPr>
          <p:spPr bwMode="auto">
            <a:xfrm>
              <a:off x="4144" y="583"/>
              <a:ext cx="33" cy="33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Rectangle 157"/>
            <p:cNvSpPr>
              <a:spLocks noChangeArrowheads="1"/>
            </p:cNvSpPr>
            <p:nvPr/>
          </p:nvSpPr>
          <p:spPr bwMode="auto">
            <a:xfrm>
              <a:off x="4085" y="584"/>
              <a:ext cx="32" cy="31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Rectangle 158"/>
            <p:cNvSpPr>
              <a:spLocks noChangeArrowheads="1"/>
            </p:cNvSpPr>
            <p:nvPr/>
          </p:nvSpPr>
          <p:spPr bwMode="auto">
            <a:xfrm>
              <a:off x="4028" y="585"/>
              <a:ext cx="28" cy="2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Rectangle 159"/>
            <p:cNvSpPr>
              <a:spLocks noChangeArrowheads="1"/>
            </p:cNvSpPr>
            <p:nvPr/>
          </p:nvSpPr>
          <p:spPr bwMode="auto">
            <a:xfrm>
              <a:off x="4259" y="677"/>
              <a:ext cx="39" cy="3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Rectangle 160"/>
            <p:cNvSpPr>
              <a:spLocks noChangeArrowheads="1"/>
            </p:cNvSpPr>
            <p:nvPr/>
          </p:nvSpPr>
          <p:spPr bwMode="auto">
            <a:xfrm>
              <a:off x="4201" y="679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Rectangle 161"/>
            <p:cNvSpPr>
              <a:spLocks noChangeArrowheads="1"/>
            </p:cNvSpPr>
            <p:nvPr/>
          </p:nvSpPr>
          <p:spPr bwMode="auto">
            <a:xfrm>
              <a:off x="4144" y="680"/>
              <a:ext cx="33" cy="33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9" name="Rectangle 162"/>
            <p:cNvSpPr>
              <a:spLocks noChangeArrowheads="1"/>
            </p:cNvSpPr>
            <p:nvPr/>
          </p:nvSpPr>
          <p:spPr bwMode="auto">
            <a:xfrm>
              <a:off x="4085" y="681"/>
              <a:ext cx="32" cy="31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0" name="Rectangle 163"/>
            <p:cNvSpPr>
              <a:spLocks noChangeArrowheads="1"/>
            </p:cNvSpPr>
            <p:nvPr/>
          </p:nvSpPr>
          <p:spPr bwMode="auto">
            <a:xfrm>
              <a:off x="4028" y="683"/>
              <a:ext cx="28" cy="2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pic>
        <p:nvPicPr>
          <p:cNvPr id="62" name="Picture 165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571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75658"/>
            <a:ext cx="3960440" cy="25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06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2021" y="1124744"/>
            <a:ext cx="14276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תאור ה </a:t>
            </a:r>
            <a:r>
              <a:rPr lang="en-US" dirty="0" smtClean="0"/>
              <a:t>PIPE</a:t>
            </a:r>
            <a:r>
              <a:rPr lang="he-IL" dirty="0" smtClean="0"/>
              <a:t>: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u="sng" dirty="0" smtClean="0"/>
              <a:t>PIPE</a:t>
            </a:r>
            <a:r>
              <a:rPr lang="he-IL" u="sng" dirty="0" smtClean="0"/>
              <a:t> – תאור והירארכיה עליונה </a:t>
            </a:r>
            <a:endParaRPr lang="he-IL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64722"/>
            <a:ext cx="6480720" cy="5060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692696"/>
            <a:ext cx="740092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8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 ארבע משימות לפי קדימות</a:t>
            </a:r>
            <a:endParaRPr lang="he-IL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75205"/>
              </p:ext>
            </p:extLst>
          </p:nvPr>
        </p:nvGraphicFramePr>
        <p:xfrm>
          <a:off x="1640297" y="1340769"/>
          <a:ext cx="6172063" cy="458329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3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034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</a:rPr>
                        <a:t>מודול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תפקיד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סיבוכיות התכן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696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FSM</a:t>
                      </a: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העברת המכונה למצב הבא לפי הפקודות שהוא מקבל מהמקלדת.</a:t>
                      </a: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קל-בינוני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911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REACORDER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שמירת הווקטור המיוצר ע"י ה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kbd_controller</a:t>
                      </a: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בתדר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40HZ</a:t>
                      </a: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בזיכרון, מאפשר השמעה בשידור חי, או השמעה מהמידע שנמצא בזיכרון.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מחשב את משך נגינת התו.</a:t>
                      </a: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בינוני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568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 ארבע משימות לפי קדימות</a:t>
            </a:r>
            <a:endParaRPr lang="he-IL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50430"/>
              </p:ext>
            </p:extLst>
          </p:nvPr>
        </p:nvGraphicFramePr>
        <p:xfrm>
          <a:off x="1640297" y="1340769"/>
          <a:ext cx="6172063" cy="446364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3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034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</a:rPr>
                        <a:t>מודול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תפקיד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סיבוכיות התכן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696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ADSR effects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מייצר 3 אפקטים שונים של צליל, משך כל אחד 2 שניות מעת לחיצה.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r>
                        <a:rPr lang="he-IL" sz="1800" dirty="0" smtClean="0">
                          <a:effectLst/>
                        </a:rPr>
                        <a:t>בינוני-</a:t>
                      </a: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כבד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911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GAME</a:t>
                      </a:r>
                      <a:endParaRPr lang="he-IL" sz="18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CONTROLLER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ניהול משאבי המשחק.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כבד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75656" y="2885502"/>
            <a:ext cx="2123955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39371" y="4541686"/>
            <a:ext cx="2160240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Coord To Slot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80112" y="3677590"/>
            <a:ext cx="2232248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457513" y="324241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Screen Update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2120" y="4052855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DPRAM      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Elbow Connector 7"/>
          <p:cNvCxnSpPr>
            <a:stCxn id="6" idx="3"/>
          </p:cNvCxnSpPr>
          <p:nvPr/>
        </p:nvCxnSpPr>
        <p:spPr>
          <a:xfrm>
            <a:off x="3617753" y="3473244"/>
            <a:ext cx="1980501" cy="306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</p:cNvCxnSpPr>
          <p:nvPr/>
        </p:nvCxnSpPr>
        <p:spPr>
          <a:xfrm flipV="1">
            <a:off x="3599611" y="4897960"/>
            <a:ext cx="1966363" cy="291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240" y="3242411"/>
            <a:ext cx="990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4739" y="5117750"/>
            <a:ext cx="990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350" y="3825371"/>
            <a:ext cx="990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12813" y="4314465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/>
          <p:nvPr/>
        </p:nvSpPr>
        <p:spPr>
          <a:xfrm>
            <a:off x="374739" y="2924391"/>
            <a:ext cx="99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5405" y="3492924"/>
            <a:ext cx="90510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Clear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551" y="5117750"/>
            <a:ext cx="13158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 Coord</a:t>
            </a:r>
            <a:endParaRPr lang="en-US" dirty="0"/>
          </a:p>
        </p:txBody>
      </p:sp>
      <p:sp>
        <p:nvSpPr>
          <p:cNvPr id="17" name="TextBox 27"/>
          <p:cNvSpPr txBox="1"/>
          <p:nvPr/>
        </p:nvSpPr>
        <p:spPr>
          <a:xfrm>
            <a:off x="4580114" y="3208257"/>
            <a:ext cx="97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address</a:t>
            </a:r>
            <a:endParaRPr lang="en-US" dirty="0"/>
          </a:p>
        </p:txBody>
      </p:sp>
      <p:sp>
        <p:nvSpPr>
          <p:cNvPr id="18" name="TextBox 30"/>
          <p:cNvSpPr txBox="1"/>
          <p:nvPr/>
        </p:nvSpPr>
        <p:spPr>
          <a:xfrm>
            <a:off x="4522391" y="4866592"/>
            <a:ext cx="99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9" name="TextBox 31"/>
          <p:cNvSpPr txBox="1"/>
          <p:nvPr/>
        </p:nvSpPr>
        <p:spPr>
          <a:xfrm>
            <a:off x="7740352" y="3942167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Data</a:t>
            </a:r>
            <a:endParaRPr lang="en-US" dirty="0"/>
          </a:p>
        </p:txBody>
      </p:sp>
      <p:sp>
        <p:nvSpPr>
          <p:cNvPr id="20" name="כותרת 1"/>
          <p:cNvSpPr>
            <a:spLocks noGrp="1"/>
          </p:cNvSpPr>
          <p:nvPr/>
        </p:nvSpPr>
        <p:spPr>
          <a:xfrm>
            <a:off x="1072883" y="123993"/>
            <a:ext cx="7500990" cy="1397736"/>
          </a:xfrm>
          <a:prstGeom prst="rect">
            <a:avLst/>
          </a:prstGeom>
        </p:spPr>
        <p:txBody>
          <a:bodyPr vert="horz" lIns="0" tIns="45720" rIns="0" bIns="0" anchor="b">
            <a:normAutofit fontScale="6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/>
              <a:t>VGA_RAM_COMMUNICATION</a:t>
            </a:r>
            <a:r>
              <a:rPr lang="he-IL" sz="2700" u="sng" dirty="0" smtClean="0"/>
              <a:t>] </a:t>
            </a:r>
            <a:r>
              <a:rPr lang="he-IL" u="sng" dirty="0" smtClean="0"/>
              <a:t>– דיאגרמת תהליכים</a:t>
            </a:r>
            <a:endParaRPr lang="he-IL" u="sng" dirty="0"/>
          </a:p>
        </p:txBody>
      </p:sp>
      <p:sp>
        <p:nvSpPr>
          <p:cNvPr id="21" name="TextBox 35"/>
          <p:cNvSpPr txBox="1"/>
          <p:nvPr/>
        </p:nvSpPr>
        <p:spPr>
          <a:xfrm>
            <a:off x="1835696" y="1811258"/>
            <a:ext cx="563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>
                <a:solidFill>
                  <a:schemeClr val="accent2">
                    <a:lumMod val="75000"/>
                  </a:schemeClr>
                </a:solidFill>
              </a:rPr>
              <a:t>במודול זה מתבצע הקישור בין רכיב ה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VGA</a:t>
            </a:r>
            <a:r>
              <a:rPr lang="he-IL" sz="2400" dirty="0" smtClean="0">
                <a:solidFill>
                  <a:schemeClr val="accent2">
                    <a:lumMod val="75000"/>
                  </a:schemeClr>
                </a:solidFill>
              </a:rPr>
              <a:t> ל תווים שהמשתמש הכניס.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9830" y="4689317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8577" y="4120832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1"/>
          <p:cNvSpPr txBox="1"/>
          <p:nvPr/>
        </p:nvSpPr>
        <p:spPr>
          <a:xfrm>
            <a:off x="4334939" y="4368740"/>
            <a:ext cx="11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Clock-27</a:t>
            </a:r>
            <a:endParaRPr lang="en-US" dirty="0"/>
          </a:p>
        </p:txBody>
      </p:sp>
      <p:sp>
        <p:nvSpPr>
          <p:cNvPr id="25" name="TextBox 62"/>
          <p:cNvSpPr txBox="1"/>
          <p:nvPr/>
        </p:nvSpPr>
        <p:spPr>
          <a:xfrm>
            <a:off x="4363685" y="3816345"/>
            <a:ext cx="11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Clock-50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52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2451965" y="1628800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252165" y="1628800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6124373" y="1628800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2451965" y="4544253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252165" y="3140968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6124373" y="3140968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>
            <a:off x="1371845" y="2132856"/>
            <a:ext cx="1080120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6"/>
            <a:endCxn id="4" idx="2"/>
          </p:cNvCxnSpPr>
          <p:nvPr/>
        </p:nvCxnSpPr>
        <p:spPr>
          <a:xfrm>
            <a:off x="3532085" y="216886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5332285" y="216886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/>
          <p:cNvSpPr txBox="1"/>
          <p:nvPr/>
        </p:nvSpPr>
        <p:spPr>
          <a:xfrm>
            <a:off x="1245187" y="17995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>
            <a:off x="4792225" y="270892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/>
          <p:cNvSpPr txBox="1"/>
          <p:nvPr/>
        </p:nvSpPr>
        <p:spPr>
          <a:xfrm>
            <a:off x="5332285" y="185105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5" name="TextBox 30"/>
          <p:cNvSpPr txBox="1"/>
          <p:nvPr/>
        </p:nvSpPr>
        <p:spPr>
          <a:xfrm>
            <a:off x="6052364" y="1966192"/>
            <a:ext cx="12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address++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8" idx="0"/>
          </p:cNvCxnSpPr>
          <p:nvPr/>
        </p:nvCxnSpPr>
        <p:spPr>
          <a:xfrm>
            <a:off x="6664433" y="270892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4684213" y="27716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8" name="TextBox 35"/>
          <p:cNvSpPr txBox="1"/>
          <p:nvPr/>
        </p:nvSpPr>
        <p:spPr>
          <a:xfrm>
            <a:off x="6124373" y="3219363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7" idx="6"/>
            <a:endCxn id="18" idx="1"/>
          </p:cNvCxnSpPr>
          <p:nvPr/>
        </p:nvCxnSpPr>
        <p:spPr>
          <a:xfrm>
            <a:off x="5332285" y="368102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8"/>
          <p:cNvSpPr txBox="1"/>
          <p:nvPr/>
        </p:nvSpPr>
        <p:spPr>
          <a:xfrm>
            <a:off x="5332285" y="3357862"/>
            <a:ext cx="68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Zero Data</a:t>
            </a:r>
            <a:endParaRPr lang="en-US" dirty="0"/>
          </a:p>
        </p:txBody>
      </p:sp>
      <p:sp>
        <p:nvSpPr>
          <p:cNvPr id="21" name="TextBox 39"/>
          <p:cNvSpPr txBox="1"/>
          <p:nvPr/>
        </p:nvSpPr>
        <p:spPr>
          <a:xfrm>
            <a:off x="1245187" y="476114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 coord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78741" y="5048308"/>
            <a:ext cx="1080120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4252165" y="4544253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6" idx="6"/>
            <a:endCxn id="23" idx="2"/>
          </p:cNvCxnSpPr>
          <p:nvPr/>
        </p:nvCxnSpPr>
        <p:spPr>
          <a:xfrm>
            <a:off x="3532085" y="508431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2451965" y="4653136"/>
            <a:ext cx="107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Slot calculate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6592425" y="2693241"/>
            <a:ext cx="107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7" name="TextBox 46"/>
          <p:cNvSpPr txBox="1"/>
          <p:nvPr/>
        </p:nvSpPr>
        <p:spPr>
          <a:xfrm>
            <a:off x="3334555" y="5137556"/>
            <a:ext cx="107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8" name="TextBox 47"/>
          <p:cNvSpPr txBox="1"/>
          <p:nvPr/>
        </p:nvSpPr>
        <p:spPr>
          <a:xfrm>
            <a:off x="4252165" y="4594064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כותרת 1"/>
          <p:cNvSpPr>
            <a:spLocks noGrp="1"/>
          </p:cNvSpPr>
          <p:nvPr/>
        </p:nvSpPr>
        <p:spPr>
          <a:xfrm>
            <a:off x="1263604" y="161377"/>
            <a:ext cx="6858048" cy="1315524"/>
          </a:xfrm>
          <a:prstGeom prst="rect">
            <a:avLst/>
          </a:prstGeom>
        </p:spPr>
        <p:txBody>
          <a:bodyPr vert="horz" lIns="0" tIns="45720" rIns="0" bIns="0" anchor="b">
            <a:normAutofit fontScale="90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/>
              <a:t>VGA_RAM_COMMUNICATION</a:t>
            </a:r>
            <a:r>
              <a:rPr lang="he-IL" sz="2700" u="sng" dirty="0" smtClean="0"/>
              <a:t>] </a:t>
            </a:r>
            <a:r>
              <a:rPr lang="he-IL" u="sng" dirty="0" smtClean="0"/>
              <a:t>– דיאגרמת מצבים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3270301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7" y="1561447"/>
            <a:ext cx="5810250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73" y="3304064"/>
            <a:ext cx="4791075" cy="3314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241" y="1068440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Screen </a:t>
            </a:r>
            <a:r>
              <a:rPr lang="en-US" sz="3200" dirty="0" smtClean="0">
                <a:solidFill>
                  <a:srgbClr val="FF0000"/>
                </a:solidFill>
              </a:rPr>
              <a:t>Update: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273" y="272606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0000"/>
                </a:solidFill>
              </a:rPr>
              <a:t>Clear: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כותרת 1"/>
          <p:cNvSpPr>
            <a:spLocks noGrp="1"/>
          </p:cNvSpPr>
          <p:nvPr/>
        </p:nvSpPr>
        <p:spPr>
          <a:xfrm>
            <a:off x="2143743" y="239237"/>
            <a:ext cx="6570016" cy="1154040"/>
          </a:xfrm>
          <a:prstGeom prst="rect">
            <a:avLst/>
          </a:prstGeom>
        </p:spPr>
        <p:txBody>
          <a:bodyPr vert="horz" lIns="0" tIns="45720" rIns="0" bIns="0" anchor="b">
            <a:normAutofit fontScale="9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/>
              <a:t>VGA_RAM_COMMUNICATION</a:t>
            </a:r>
            <a:r>
              <a:rPr lang="he-IL" sz="2700" u="sng" dirty="0" smtClean="0"/>
              <a:t>] </a:t>
            </a:r>
            <a:r>
              <a:rPr lang="he-IL" u="sng" dirty="0" smtClean="0"/>
              <a:t>– </a:t>
            </a:r>
            <a:r>
              <a:rPr lang="he-IL" u="sng" dirty="0"/>
              <a:t/>
            </a:r>
            <a:br>
              <a:rPr lang="he-IL" u="sng" dirty="0"/>
            </a:br>
            <a:r>
              <a:rPr lang="he-IL" u="sng" dirty="0" smtClean="0"/>
              <a:t>חלקים מהקוד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2449933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4" y="3555094"/>
            <a:ext cx="5553075" cy="2124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956" y="2887858"/>
            <a:ext cx="237994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Coord To </a:t>
            </a:r>
            <a:r>
              <a:rPr lang="en-US" sz="2800" dirty="0" smtClean="0">
                <a:solidFill>
                  <a:srgbClr val="FF0000"/>
                </a:solidFill>
              </a:rPr>
              <a:t>Slot: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כותרת 1"/>
          <p:cNvSpPr>
            <a:spLocks noGrp="1"/>
          </p:cNvSpPr>
          <p:nvPr/>
        </p:nvSpPr>
        <p:spPr>
          <a:xfrm>
            <a:off x="1611028" y="1178830"/>
            <a:ext cx="6570016" cy="1154040"/>
          </a:xfrm>
          <a:prstGeom prst="rect">
            <a:avLst/>
          </a:prstGeom>
        </p:spPr>
        <p:txBody>
          <a:bodyPr vert="horz" lIns="0" tIns="45720" rIns="0" bIns="0" anchor="b">
            <a:normAutofit fontScale="9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/>
              <a:t>VGA_RAM_COMMUNICATION</a:t>
            </a:r>
            <a:r>
              <a:rPr lang="he-IL" sz="2700" u="sng" dirty="0" smtClean="0"/>
              <a:t>] </a:t>
            </a:r>
            <a:r>
              <a:rPr lang="he-IL" u="sng" dirty="0" smtClean="0"/>
              <a:t>– </a:t>
            </a:r>
            <a:r>
              <a:rPr lang="he-IL" u="sng" dirty="0"/>
              <a:t/>
            </a:r>
            <a:br>
              <a:rPr lang="he-IL" u="sng" dirty="0"/>
            </a:br>
            <a:r>
              <a:rPr lang="he-IL" u="sng" dirty="0" smtClean="0"/>
              <a:t>חלקים מהקוד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251366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4" name="כותרת 1"/>
          <p:cNvSpPr>
            <a:spLocks noGrp="1"/>
          </p:cNvSpPr>
          <p:nvPr/>
        </p:nvSpPr>
        <p:spPr>
          <a:xfrm>
            <a:off x="1260222" y="692840"/>
            <a:ext cx="6858048" cy="1321406"/>
          </a:xfrm>
          <a:prstGeom prst="rect">
            <a:avLst/>
          </a:prstGeom>
        </p:spPr>
        <p:txBody>
          <a:bodyPr vert="horz" lIns="0" tIns="45720" rIns="0" bIns="0" anchor="b">
            <a:normAutofit fontScale="90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/>
              <a:t>VGA_RAM_COMMUNICATION</a:t>
            </a:r>
            <a:r>
              <a:rPr lang="he-IL" sz="2700" u="sng" dirty="0" smtClean="0"/>
              <a:t>] </a:t>
            </a:r>
            <a:r>
              <a:rPr lang="he-IL" u="sng" dirty="0" smtClean="0"/>
              <a:t>– סימולציה</a:t>
            </a:r>
            <a:endParaRPr lang="he-IL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80928"/>
            <a:ext cx="8677629" cy="2592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2405" y="4365104"/>
            <a:ext cx="10801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7201" y="4371338"/>
            <a:ext cx="10801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749" y="3501008"/>
            <a:ext cx="10801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4813" y="4725144"/>
            <a:ext cx="30243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7261" y="2574594"/>
            <a:ext cx="357511" cy="1001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/>
        </p:nvSpPr>
        <p:spPr>
          <a:xfrm>
            <a:off x="4680676" y="226278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48829" y="4268694"/>
            <a:ext cx="15580" cy="528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1605" y="2694548"/>
            <a:ext cx="316058" cy="1443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/>
          <p:cNvSpPr txBox="1"/>
          <p:nvPr/>
        </p:nvSpPr>
        <p:spPr>
          <a:xfrm>
            <a:off x="755575" y="237541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94746" y="4451871"/>
            <a:ext cx="446061" cy="1050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52452" y="4996722"/>
            <a:ext cx="446061" cy="1050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55500" y="4659668"/>
            <a:ext cx="446061" cy="1050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/>
          <p:nvPr/>
        </p:nvSpPr>
        <p:spPr>
          <a:xfrm>
            <a:off x="1055500" y="5547846"/>
            <a:ext cx="3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TextBox 26"/>
          <p:cNvSpPr txBox="1"/>
          <p:nvPr/>
        </p:nvSpPr>
        <p:spPr>
          <a:xfrm>
            <a:off x="703764" y="5458872"/>
            <a:ext cx="23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0" name="TextBox 27"/>
          <p:cNvSpPr txBox="1"/>
          <p:nvPr/>
        </p:nvSpPr>
        <p:spPr>
          <a:xfrm>
            <a:off x="1818393" y="595964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</a:t>
            </a:r>
          </a:p>
          <a:p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93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005046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 smtClean="0"/>
              <a:t>FSM</a:t>
            </a:r>
            <a:r>
              <a:rPr lang="he-IL" sz="2700" u="sng" dirty="0" smtClean="0"/>
              <a:t>]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he-IL" u="sng" dirty="0"/>
              <a:t>דיאגרמת תהליכים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15616" y="2564904"/>
            <a:ext cx="129614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KBD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91880" y="2564904"/>
            <a:ext cx="1512168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keys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68144" y="2565667"/>
            <a:ext cx="1512168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20272" y="4797152"/>
            <a:ext cx="1512168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update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12060" y="4767099"/>
            <a:ext cx="1512168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update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2411760" y="3068960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5004048" y="3068960"/>
            <a:ext cx="864096" cy="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5868144" y="3573016"/>
            <a:ext cx="432048" cy="119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7164288" y="3573016"/>
            <a:ext cx="612068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03848" y="4767099"/>
            <a:ext cx="1512168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37818" y="3532753"/>
            <a:ext cx="1420491" cy="1218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89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אפיון הפרוייקט</a:t>
            </a:r>
            <a:endParaRPr lang="he-IL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47576" y="1212057"/>
            <a:ext cx="8084329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/>
              <a:t>הדרישות המקוריות: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 smtClean="0"/>
              <a:t>פסנתר </a:t>
            </a:r>
            <a:r>
              <a:rPr lang="he-IL" dirty="0"/>
              <a:t>היכול לנגן 12 תווים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בכל פעם שמנגנים תו - התו נשמר ומוצג על המסך. 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כולל זיכרון לשמירת שירים ונגינתם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תצוגת תווים על מסך מחשב (כולל רקע של הסולם)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פסנתר חכם אוקטבה אחת - המערכת תקלוט אותות ממקלדת ותמיר אותם לסולם </a:t>
            </a:r>
            <a:r>
              <a:rPr lang="he-IL" dirty="0" smtClean="0"/>
              <a:t>כרומטי,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he-IL" dirty="0" smtClean="0"/>
              <a:t>המתפרש </a:t>
            </a:r>
            <a:r>
              <a:rPr lang="he-IL" dirty="0"/>
              <a:t>על אוקטבה אחת, (תווים לבנים ושחורים בפסנתר)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ציור מפתח סול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ניתן לחבר שנים-שלושה תווים לאקורד </a:t>
            </a:r>
            <a:r>
              <a:rPr lang="he-IL" dirty="0" err="1"/>
              <a:t>ולנגנם</a:t>
            </a:r>
            <a:r>
              <a:rPr lang="he-IL" dirty="0"/>
              <a:t> בו זמנית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מחולל צלילים נקי כולל </a:t>
            </a:r>
            <a:r>
              <a:rPr lang="en-US" dirty="0"/>
              <a:t>ADSR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מרווחים / טונים חצאי טונים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SPACE </a:t>
            </a:r>
            <a:r>
              <a:rPr lang="he-IL" dirty="0"/>
              <a:t> מחיקת תו אחרון </a:t>
            </a:r>
            <a:r>
              <a:rPr lang="he-IL" dirty="0" smtClean="0"/>
              <a:t>מהרשימה.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2803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מודול </a:t>
            </a:r>
            <a:r>
              <a:rPr lang="he-IL" sz="2700" u="sng" dirty="0" smtClean="0"/>
              <a:t>[</a:t>
            </a:r>
            <a:r>
              <a:rPr lang="en-US" sz="2700" u="sng" dirty="0" smtClean="0"/>
              <a:t>FSM</a:t>
            </a:r>
            <a:r>
              <a:rPr lang="he-IL" sz="2700" u="sng" dirty="0" smtClean="0"/>
              <a:t>] </a:t>
            </a:r>
            <a:r>
              <a:rPr lang="he-IL" u="sng" dirty="0" smtClean="0"/>
              <a:t>– דיאגרמת מצבים</a:t>
            </a:r>
            <a:endParaRPr lang="he-IL" u="sng" dirty="0"/>
          </a:p>
        </p:txBody>
      </p:sp>
      <p:sp>
        <p:nvSpPr>
          <p:cNvPr id="4" name="Oval 3"/>
          <p:cNvSpPr/>
          <p:nvPr/>
        </p:nvSpPr>
        <p:spPr>
          <a:xfrm>
            <a:off x="648114" y="3300504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68849" y="1697223"/>
            <a:ext cx="132538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INST.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1655" y="3300504"/>
            <a:ext cx="1762433" cy="1352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RECORDING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637854" y="5016164"/>
            <a:ext cx="1420266" cy="130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flipV="1">
            <a:off x="1692979" y="2492896"/>
            <a:ext cx="1908676" cy="9763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1872250" y="3876568"/>
            <a:ext cx="17193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42546" y="4344569"/>
            <a:ext cx="1949092" cy="10704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9752" y="24928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7317" y="350678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738620" y="475301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6339910" y="3328748"/>
            <a:ext cx="168542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07496" y="3976820"/>
            <a:ext cx="864096" cy="114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5773063" y="3425216"/>
            <a:ext cx="222920" cy="504056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1142976" y="1772816"/>
            <a:ext cx="2780952" cy="1440160"/>
          </a:xfrm>
          <a:prstGeom prst="curvedConnector3">
            <a:avLst>
              <a:gd name="adj1" fmla="val 114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>
            <a:off x="1043608" y="4540159"/>
            <a:ext cx="2548030" cy="1349580"/>
          </a:xfrm>
          <a:prstGeom prst="curvedConnector3">
            <a:avLst>
              <a:gd name="adj1" fmla="val 112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4"/>
            <a:endCxn id="4" idx="4"/>
          </p:cNvCxnSpPr>
          <p:nvPr/>
        </p:nvCxnSpPr>
        <p:spPr>
          <a:xfrm rot="5400000" flipH="1">
            <a:off x="4135272" y="1577542"/>
            <a:ext cx="172260" cy="5922440"/>
          </a:xfrm>
          <a:prstGeom prst="bentConnector3">
            <a:avLst>
              <a:gd name="adj1" fmla="val -111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60182" y="1670478"/>
            <a:ext cx="7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619505" y="1684775"/>
            <a:ext cx="143644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freestyle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096769" y="2345295"/>
            <a:ext cx="1331262" cy="170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7740" y="6239080"/>
            <a:ext cx="7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2726" y="5458426"/>
            <a:ext cx="7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392430" y="4302116"/>
            <a:ext cx="843880" cy="8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 rot="10800000">
            <a:off x="5807861" y="4388605"/>
            <a:ext cx="222920" cy="504056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126964" y="4717163"/>
            <a:ext cx="1941794" cy="7542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101856">
            <a:off x="6169909" y="5031677"/>
            <a:ext cx="71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565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5856" y="1558678"/>
            <a:ext cx="4953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dk1"/>
                </a:solidFill>
              </a:rPr>
              <a:t>מחכים למשתמש להזין את הצעד הבא שהוא ירצה.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dk1"/>
                </a:solidFill>
              </a:rPr>
              <a:t>מעבר ביון המצבים השונים ועדכון המסך בהתאם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he-IL" dirty="0">
                <a:solidFill>
                  <a:schemeClr val="dk1"/>
                </a:solidFill>
              </a:rPr>
              <a:t>.</a:t>
            </a:r>
            <a:endParaRPr lang="he-IL" dirty="0" smtClean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3059287"/>
            <a:ext cx="83058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Game feature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863" y="4005064"/>
            <a:ext cx="4953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dk1"/>
                </a:solidFill>
              </a:rPr>
              <a:t>אתחול </a:t>
            </a:r>
            <a:r>
              <a:rPr lang="en-US" dirty="0" smtClean="0">
                <a:solidFill>
                  <a:schemeClr val="dk1"/>
                </a:solidFill>
              </a:rPr>
              <a:t>ROM</a:t>
            </a:r>
            <a:r>
              <a:rPr lang="he-IL" dirty="0" smtClean="0">
                <a:solidFill>
                  <a:schemeClr val="dk1"/>
                </a:solidFill>
              </a:rPr>
              <a:t> ע"י קובץ </a:t>
            </a:r>
            <a:r>
              <a:rPr lang="en-US" dirty="0" smtClean="0">
                <a:solidFill>
                  <a:schemeClr val="dk1"/>
                </a:solidFill>
              </a:rPr>
              <a:t>MIF</a:t>
            </a:r>
            <a:r>
              <a:rPr lang="he-IL" dirty="0" smtClean="0">
                <a:solidFill>
                  <a:schemeClr val="dk1"/>
                </a:solidFill>
              </a:rPr>
              <a:t> שמחזיק את המנגינה המקורית.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725144"/>
            <a:ext cx="23812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5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שימוש ב </a:t>
            </a:r>
            <a:r>
              <a:rPr lang="en-US" dirty="0" smtClean="0"/>
              <a:t>RAM</a:t>
            </a:r>
            <a:r>
              <a:rPr lang="he-IL" dirty="0" smtClean="0"/>
              <a:t> ייחודי שמחזיק צבע לכל </a:t>
            </a:r>
            <a:r>
              <a:rPr lang="en-US" dirty="0" smtClean="0"/>
              <a:t>SLOT</a:t>
            </a:r>
            <a:r>
              <a:rPr lang="he-IL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1"/>
            <a:ext cx="2366392" cy="1608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48691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השוואת המקשים שהמשתמש לוחץ עם התווים של המנגינה המקוריים.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238492"/>
            <a:ext cx="1717935" cy="14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0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 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91683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בעת הקשה נוכל לראות צבעים שמעידות על נכונות הנגינה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2351" y="256490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אם זה נכון אז התו ייצבע בכחול</a:t>
            </a:r>
          </a:p>
        </p:txBody>
      </p:sp>
      <p:pic>
        <p:nvPicPr>
          <p:cNvPr id="2050" name="Picture 2" descr="תוצאת תמונה עבור ‪mozart animation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4067944" y="3212976"/>
            <a:ext cx="3960440" cy="1728192"/>
          </a:xfrm>
          <a:prstGeom prst="cloudCallout">
            <a:avLst>
              <a:gd name="adj1" fmla="val -51469"/>
              <a:gd name="adj2" fmla="val 8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the upcoming MOZART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68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20486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ואם זה שגוי אז התו ייצבע באדום !</a:t>
            </a:r>
            <a:endParaRPr lang="en-US" dirty="0"/>
          </a:p>
        </p:txBody>
      </p:sp>
      <p:pic>
        <p:nvPicPr>
          <p:cNvPr id="1026" name="Picture 2" descr="תוצאת תמונה עבור ‪beethoven animati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495428" cy="24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798812"/>
            <a:ext cx="8305800" cy="1143000"/>
          </a:xfrm>
        </p:spPr>
        <p:txBody>
          <a:bodyPr/>
          <a:lstStyle/>
          <a:p>
            <a:r>
              <a:rPr lang="en-US" dirty="0" smtClean="0"/>
              <a:t>Game feature :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395536" y="5517232"/>
            <a:ext cx="1800200" cy="1030932"/>
          </a:xfrm>
          <a:prstGeom prst="cloudCallout">
            <a:avLst>
              <a:gd name="adj1" fmla="val 113479"/>
              <a:gd name="adj2" fmla="val -3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harder 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מודול </a:t>
            </a:r>
            <a:r>
              <a:rPr lang="he-IL" sz="2700" u="sng" dirty="0"/>
              <a:t>[שם המודול]</a:t>
            </a:r>
            <a:r>
              <a:rPr lang="he-IL" sz="2700" u="sng" dirty="0" smtClean="0"/>
              <a:t> </a:t>
            </a:r>
            <a:r>
              <a:rPr lang="he-IL" u="sng" dirty="0" smtClean="0"/>
              <a:t>– סימולציה</a:t>
            </a:r>
            <a:endParaRPr lang="he-IL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2" y="1340084"/>
            <a:ext cx="8410575" cy="18764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779912" y="1916832"/>
            <a:ext cx="648072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76056" y="1916832"/>
            <a:ext cx="1368151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09136" y="2198023"/>
            <a:ext cx="1227296" cy="12351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3" y="3743390"/>
            <a:ext cx="8290199" cy="234990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979712" y="5013176"/>
            <a:ext cx="50405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7156" y="4797152"/>
            <a:ext cx="697881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27883" y="5000491"/>
            <a:ext cx="589363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2014" y="5013176"/>
            <a:ext cx="65002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76056" y="5000491"/>
            <a:ext cx="356037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500990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u="sng" dirty="0" smtClean="0"/>
              <a:t>Signal Tap</a:t>
            </a:r>
            <a:r>
              <a:rPr lang="he-IL" u="sng" dirty="0" smtClean="0"/>
              <a:t>– זיהוי תקלת חומרה</a:t>
            </a:r>
            <a:endParaRPr lang="he-IL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206" r="32026"/>
          <a:stretch/>
        </p:blipFill>
        <p:spPr>
          <a:xfrm>
            <a:off x="592721" y="1556792"/>
            <a:ext cx="7488833" cy="14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-3266" t="-6940" r="16403" b="6940"/>
          <a:stretch/>
        </p:blipFill>
        <p:spPr>
          <a:xfrm>
            <a:off x="342365" y="3582748"/>
            <a:ext cx="7739189" cy="136675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724128" y="1772816"/>
            <a:ext cx="720080" cy="100811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92280" y="3937235"/>
            <a:ext cx="792088" cy="100811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4644008" y="2780928"/>
            <a:ext cx="1440160" cy="280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4788024" y="4945347"/>
            <a:ext cx="2700300" cy="85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&quot;No&quot; Symbol 19"/>
          <p:cNvSpPr/>
          <p:nvPr/>
        </p:nvSpPr>
        <p:spPr>
          <a:xfrm>
            <a:off x="3491880" y="5386583"/>
            <a:ext cx="1224136" cy="91183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06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סיכום ומסקנות</a:t>
            </a:r>
            <a:endParaRPr lang="he-IL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764704"/>
            <a:ext cx="6912768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i="1" u="sng" dirty="0" smtClean="0"/>
              <a:t>ביצוע מול </a:t>
            </a:r>
            <a:r>
              <a:rPr lang="he-IL" b="1" i="1" u="sng" dirty="0" err="1" smtClean="0"/>
              <a:t>איפיון</a:t>
            </a:r>
            <a:endParaRPr lang="he-IL" b="1" i="1" u="sng" dirty="0" smtClean="0"/>
          </a:p>
          <a:p>
            <a:r>
              <a:rPr lang="he-IL" dirty="0" smtClean="0"/>
              <a:t>  ביצענו את כל דרישות הפרויקט, והוספנו בחלק היצירתי כמה דברים מעבר לדרישות.</a:t>
            </a:r>
          </a:p>
          <a:p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i="1" u="sng" dirty="0" smtClean="0"/>
              <a:t>מה למדתי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 smtClean="0"/>
              <a:t>עדיף לחלק את הקוד למודולים כך שכל מודול יהיה בעל תפקיד ייחודי משלו, זאת על מנת לשמור על סדר והבנה וכדי להקל בדיבוג תקלות 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e-IL" dirty="0" smtClean="0"/>
              <a:t>הבנת אופן עבודת ה </a:t>
            </a:r>
            <a:r>
              <a:rPr lang="en-US" dirty="0" smtClean="0"/>
              <a:t>VGA</a:t>
            </a:r>
            <a:r>
              <a:rPr lang="he-IL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 smtClean="0"/>
              <a:t>למידה ושליטה בשפת תכנות חדשה (</a:t>
            </a:r>
            <a:r>
              <a:rPr lang="en-US" dirty="0" smtClean="0"/>
              <a:t>VHDL</a:t>
            </a:r>
            <a:r>
              <a:rPr lang="he-IL" dirty="0" smtClean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 smtClean="0"/>
              <a:t>למידת אופן פעולת הזיכרון וניהול קריאה וכתיבה עם שעונים שונים.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 smtClean="0"/>
              <a:t>הכרתי לראשונה מושגים במוזיקה.(אשרף)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i="1" u="sng" dirty="0" smtClean="0"/>
              <a:t>מסקנות </a:t>
            </a:r>
          </a:p>
          <a:p>
            <a:pPr marL="342900" indent="-342900">
              <a:buAutoNum type="arabicPeriod"/>
            </a:pPr>
            <a:r>
              <a:rPr lang="en-US" dirty="0" smtClean="0"/>
              <a:t>Signal tap is the key</a:t>
            </a:r>
            <a:endParaRPr lang="he-IL" dirty="0" smtClean="0"/>
          </a:p>
          <a:p>
            <a:pPr marL="342900" indent="-342900">
              <a:buAutoNum type="arabicPeriod"/>
            </a:pPr>
            <a:r>
              <a:rPr lang="he-IL" dirty="0" smtClean="0"/>
              <a:t>עדיף להבין איך ה</a:t>
            </a:r>
            <a:r>
              <a:rPr lang="en-US" dirty="0" smtClean="0"/>
              <a:t>VGA</a:t>
            </a:r>
            <a:r>
              <a:rPr lang="he-IL" dirty="0" smtClean="0"/>
              <a:t> עובד ומתקשר עם שאר הרכיבים לפני שמתחילים להשתמש בו, כדי לנצל אותו ביעילות.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 smtClean="0"/>
              <a:t>תכנון מראש של המודולים שרוצים לממש, חוסך הרבה זמן.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6930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7944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i="1" u="sng" dirty="0"/>
              <a:t>המלצות לעתיד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מציעים לשלב את ה </a:t>
            </a:r>
            <a:r>
              <a:rPr lang="en-US" dirty="0"/>
              <a:t>VGA</a:t>
            </a:r>
            <a:r>
              <a:rPr lang="he-IL" dirty="0"/>
              <a:t> באחד הניסויים או להחליף אותה במעבדת ה</a:t>
            </a:r>
            <a:r>
              <a:rPr lang="en-US" dirty="0"/>
              <a:t>A2D-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298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060848"/>
            <a:ext cx="6912768" cy="2304256"/>
          </a:xfrm>
        </p:spPr>
        <p:txBody>
          <a:bodyPr>
            <a:noAutofit/>
          </a:bodyPr>
          <a:lstStyle/>
          <a:p>
            <a:r>
              <a:rPr lang="he-IL" sz="9600" dirty="0" smtClean="0"/>
              <a:t>תודה רבה </a:t>
            </a:r>
            <a:r>
              <a:rPr lang="he-IL" sz="9600" dirty="0" smtClean="0">
                <a:sym typeface="Wingdings" panose="05000000000000000000" pitchFamily="2" charset="2"/>
              </a:rPr>
              <a:t>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66208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1997839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1" dirty="0"/>
              <a:t>החלק היצירתי</a:t>
            </a:r>
            <a:r>
              <a:rPr lang="he-IL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he-IL" dirty="0"/>
              <a:t>ייצוג 3 מקצבים שונים (רבע, שני רבעים, ארבעה רבעים</a:t>
            </a:r>
            <a:r>
              <a:rPr lang="he-IL" dirty="0" smtClean="0"/>
              <a:t>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he-IL" dirty="0"/>
              <a:t>אפשרות בחירה של כלי נגינה שונים ע"י מימוש  </a:t>
            </a:r>
            <a:r>
              <a:rPr lang="he-IL" dirty="0" err="1"/>
              <a:t>אפקטי</a:t>
            </a:r>
            <a:r>
              <a:rPr lang="he-IL" dirty="0"/>
              <a:t> </a:t>
            </a:r>
            <a:r>
              <a:rPr lang="en-US" dirty="0"/>
              <a:t>ADSR</a:t>
            </a:r>
            <a:r>
              <a:rPr lang="he-IL" dirty="0"/>
              <a:t> שונים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/>
              <a:t>FLUTE</a:t>
            </a:r>
            <a:r>
              <a:rPr lang="he-IL" dirty="0"/>
              <a:t>, </a:t>
            </a:r>
            <a:r>
              <a:rPr lang="en-US" dirty="0"/>
              <a:t>DROPS</a:t>
            </a:r>
            <a:r>
              <a:rPr lang="he-IL" dirty="0"/>
              <a:t>, </a:t>
            </a:r>
            <a:r>
              <a:rPr lang="en-US" dirty="0"/>
              <a:t>PITCH</a:t>
            </a:r>
            <a:r>
              <a:rPr lang="he-IL" dirty="0"/>
              <a:t>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he-IL" dirty="0"/>
              <a:t>מימוש ממשק דינמי שמייצר חוויה נעימה וקלה למשתמש.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הוספת משחק שעוזר למשתמש לנגן מנגינה ידועה.</a:t>
            </a:r>
          </a:p>
        </p:txBody>
      </p:sp>
      <p:sp>
        <p:nvSpPr>
          <p:cNvPr id="4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אפיון הפרוייקט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1032023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434112" cy="648072"/>
          </a:xfrm>
        </p:spPr>
        <p:txBody>
          <a:bodyPr>
            <a:normAutofit fontScale="90000"/>
          </a:bodyPr>
          <a:lstStyle/>
          <a:p>
            <a:pPr lvl="0" algn="ctr" rtl="1"/>
            <a:r>
              <a:rPr lang="he-IL" sz="4000" b="1" u="sng" dirty="0" smtClean="0"/>
              <a:t>ארכיטקטורה וממשקים </a:t>
            </a:r>
            <a:r>
              <a:rPr lang="he-IL" sz="2000" b="1" dirty="0" smtClean="0"/>
              <a:t> (חיצונית)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he-IL" sz="2000" dirty="0"/>
              <a:t> היחידות מהן בנוי הפרויקט (כרטיסים, אמצעי קלט/פלט וכו') וזרימת הנתונים דרכן.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55" y="1628800"/>
            <a:ext cx="6715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3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תוצאת תמונה עבור ‪keyboard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853749" cy="2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433261" y="4077072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17237" y="4365104"/>
            <a:ext cx="360040" cy="10801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6865309" y="4365104"/>
            <a:ext cx="0" cy="10801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25349" y="4365104"/>
            <a:ext cx="432048" cy="10801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25148" y="5448022"/>
            <a:ext cx="936105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freestyle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13378" y="5445224"/>
            <a:ext cx="936105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 a Pro!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69263" y="5445224"/>
            <a:ext cx="936105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a tune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36717" y="3140968"/>
            <a:ext cx="108012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392701" y="1469313"/>
            <a:ext cx="1008111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Effects 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76777" y="1916832"/>
            <a:ext cx="0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80733" y="3789040"/>
            <a:ext cx="2730787" cy="28803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925325" y="3496910"/>
            <a:ext cx="547495" cy="28803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26428" y="3501008"/>
            <a:ext cx="826513" cy="28803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864024" y="3501008"/>
            <a:ext cx="547495" cy="28803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84989" y="1898562"/>
            <a:ext cx="504056" cy="15983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056997" y="1443844"/>
            <a:ext cx="1008111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5400000">
            <a:off x="5581442" y="4239090"/>
            <a:ext cx="68407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335032" y="4401108"/>
            <a:ext cx="152899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489045" y="4617132"/>
            <a:ext cx="1290419" cy="1188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68572" y="4695767"/>
            <a:ext cx="1068348" cy="9358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800519" y="5645602"/>
            <a:ext cx="936105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Pause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43466" y="5808063"/>
            <a:ext cx="936105" cy="4292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Record/Play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כותרת 1"/>
          <p:cNvSpPr>
            <a:spLocks noGrp="1"/>
          </p:cNvSpPr>
          <p:nvPr>
            <p:ph type="title"/>
          </p:nvPr>
        </p:nvSpPr>
        <p:spPr>
          <a:xfrm>
            <a:off x="982494" y="503475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אופן ההפעלה</a:t>
            </a:r>
            <a:endParaRPr lang="he-IL" u="sng" dirty="0"/>
          </a:p>
        </p:txBody>
      </p:sp>
      <p:sp>
        <p:nvSpPr>
          <p:cNvPr id="29" name="Rounded Rectangle 28"/>
          <p:cNvSpPr/>
          <p:nvPr/>
        </p:nvSpPr>
        <p:spPr>
          <a:xfrm>
            <a:off x="1177558" y="3470232"/>
            <a:ext cx="4366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25797" y="3501378"/>
            <a:ext cx="548444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-23983" y="2940675"/>
            <a:ext cx="1008111" cy="50899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back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93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6858048" cy="1126478"/>
          </a:xfrm>
        </p:spPr>
        <p:txBody>
          <a:bodyPr>
            <a:normAutofit/>
          </a:bodyPr>
          <a:lstStyle/>
          <a:p>
            <a:pPr lvl="1" algn="ctr" rtl="1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סכמת </a:t>
            </a:r>
            <a:r>
              <a:rPr lang="he-IL" sz="4400" u="sng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מלבנים</a:t>
            </a:r>
            <a:r>
              <a:rPr lang="en-US" sz="4400" u="sng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 </a:t>
            </a:r>
            <a:r>
              <a:rPr lang="he-IL" sz="4400" u="sng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פנימית</a:t>
            </a:r>
            <a:r>
              <a:rPr lang="en-US" sz="4400" i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/>
            </a:r>
            <a:br>
              <a:rPr lang="en-US" sz="4400" i="1" dirty="0">
                <a:solidFill>
                  <a:schemeClr val="accent2">
                    <a:lumMod val="75000"/>
                  </a:schemeClr>
                </a:solidFill>
                <a:cs typeface="+mj-cs"/>
              </a:rPr>
            </a:br>
            <a:r>
              <a:rPr lang="en-US" dirty="0"/>
              <a:t> </a:t>
            </a:r>
            <a:r>
              <a:rPr lang="he-IL" dirty="0" smtClean="0"/>
              <a:t> </a:t>
            </a:r>
            <a:r>
              <a:rPr lang="he-IL" dirty="0"/>
              <a:t>חלוקת הפרויקט למודולים פונקציונליים והקשרים ביניהם.</a:t>
            </a:r>
            <a:endParaRPr lang="en-US" dirty="0"/>
          </a:p>
        </p:txBody>
      </p:sp>
      <p:sp>
        <p:nvSpPr>
          <p:cNvPr id="29" name="Rounded Rectangle 13"/>
          <p:cNvSpPr>
            <a:spLocks noChangeArrowheads="1"/>
          </p:cNvSpPr>
          <p:nvPr/>
        </p:nvSpPr>
        <p:spPr bwMode="auto">
          <a:xfrm>
            <a:off x="1763415" y="2457103"/>
            <a:ext cx="1092200" cy="4095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KBD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CONTROLLER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ounded Rectangle 14"/>
          <p:cNvSpPr>
            <a:spLocks noChangeArrowheads="1"/>
          </p:cNvSpPr>
          <p:nvPr/>
        </p:nvSpPr>
        <p:spPr bwMode="auto">
          <a:xfrm>
            <a:off x="3131840" y="2458691"/>
            <a:ext cx="777875" cy="4095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FSM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ounded Rectangle 16"/>
          <p:cNvSpPr>
            <a:spLocks noChangeArrowheads="1"/>
          </p:cNvSpPr>
          <p:nvPr/>
        </p:nvSpPr>
        <p:spPr bwMode="auto">
          <a:xfrm>
            <a:off x="4327228" y="3112741"/>
            <a:ext cx="1216025" cy="539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SIN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15"/>
          <p:cNvSpPr>
            <a:spLocks noChangeArrowheads="1"/>
          </p:cNvSpPr>
          <p:nvPr/>
        </p:nvSpPr>
        <p:spPr bwMode="auto">
          <a:xfrm>
            <a:off x="4309765" y="2455516"/>
            <a:ext cx="1282700" cy="4873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SCREEN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CONTROLLER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18"/>
          <p:cNvSpPr>
            <a:spLocks noChangeArrowheads="1"/>
          </p:cNvSpPr>
          <p:nvPr/>
        </p:nvSpPr>
        <p:spPr bwMode="auto">
          <a:xfrm>
            <a:off x="1835696" y="3803303"/>
            <a:ext cx="918319" cy="4746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20"/>
          <p:cNvSpPr>
            <a:spLocks noChangeArrowheads="1"/>
          </p:cNvSpPr>
          <p:nvPr/>
        </p:nvSpPr>
        <p:spPr bwMode="auto">
          <a:xfrm>
            <a:off x="6067763" y="2473746"/>
            <a:ext cx="777875" cy="4095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VGA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ounded Rectangle 25"/>
          <p:cNvSpPr>
            <a:spLocks noChangeArrowheads="1"/>
          </p:cNvSpPr>
          <p:nvPr/>
        </p:nvSpPr>
        <p:spPr bwMode="auto">
          <a:xfrm>
            <a:off x="5854403" y="3133378"/>
            <a:ext cx="1103312" cy="4921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ADSR effects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ounded Rectangle 26"/>
          <p:cNvSpPr>
            <a:spLocks noChangeArrowheads="1"/>
          </p:cNvSpPr>
          <p:nvPr/>
        </p:nvSpPr>
        <p:spPr bwMode="auto">
          <a:xfrm>
            <a:off x="7237115" y="3133378"/>
            <a:ext cx="973138" cy="4921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MSS card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ounded Rectangle 24"/>
          <p:cNvSpPr>
            <a:spLocks noChangeArrowheads="1"/>
          </p:cNvSpPr>
          <p:nvPr/>
        </p:nvSpPr>
        <p:spPr bwMode="auto">
          <a:xfrm>
            <a:off x="7255213" y="3858230"/>
            <a:ext cx="1050925" cy="4921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RAM_VGA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24638" y="2611090"/>
            <a:ext cx="385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43233" y="2628870"/>
            <a:ext cx="30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297133" y="2842865"/>
            <a:ext cx="1143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3354408" y="2842865"/>
            <a:ext cx="955040" cy="492760"/>
          </a:xfrm>
          <a:prstGeom prst="bentConnector3">
            <a:avLst>
              <a:gd name="adj1" fmla="val 18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2736553" y="3531840"/>
            <a:ext cx="1631950" cy="326390"/>
          </a:xfrm>
          <a:prstGeom prst="bentConnector3">
            <a:avLst>
              <a:gd name="adj1" fmla="val 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44523" y="3353405"/>
            <a:ext cx="30924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23673" y="2842865"/>
            <a:ext cx="0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3829388" y="3020665"/>
            <a:ext cx="2025015" cy="225425"/>
          </a:xfrm>
          <a:prstGeom prst="bentConnector3">
            <a:avLst>
              <a:gd name="adj1" fmla="val 93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57398" y="3347690"/>
            <a:ext cx="32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598498" y="2682210"/>
            <a:ext cx="486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6875165" y="2611090"/>
            <a:ext cx="361950" cy="1407160"/>
          </a:xfrm>
          <a:prstGeom prst="bentConnector3">
            <a:avLst>
              <a:gd name="adj1" fmla="val 64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54333" y="4136995"/>
            <a:ext cx="450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26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שרטוט הירארכיה עליונה </a:t>
            </a:r>
            <a:endParaRPr lang="he-IL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8383472" cy="48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שרטוט הירארכיה עליונה </a:t>
            </a:r>
            <a:endParaRPr lang="he-IL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1" y="1091839"/>
            <a:ext cx="844293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6858048" cy="78581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u="sng" dirty="0" smtClean="0"/>
              <a:t>שרטוט הירארכיה עליונה </a:t>
            </a:r>
            <a:endParaRPr lang="he-IL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42162"/>
            <a:ext cx="8381307" cy="45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90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673</Words>
  <Application>Microsoft Office PowerPoint</Application>
  <PresentationFormat>On-screen Show (4:3)</PresentationFormat>
  <Paragraphs>181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Constantia</vt:lpstr>
      <vt:lpstr>Courier New</vt:lpstr>
      <vt:lpstr>David</vt:lpstr>
      <vt:lpstr>Times New Roman</vt:lpstr>
      <vt:lpstr>Wingdings</vt:lpstr>
      <vt:lpstr>Wingdings 2</vt:lpstr>
      <vt:lpstr>זרימה</vt:lpstr>
      <vt:lpstr>פרויקט סיום שם הפרוייקט: מכונת כתיבת שירים  קיץ 2017</vt:lpstr>
      <vt:lpstr>אפיון הפרוייקט</vt:lpstr>
      <vt:lpstr>אפיון הפרוייקט</vt:lpstr>
      <vt:lpstr>ארכיטקטורה וממשקים  (חיצונית)   היחידות מהן בנוי הפרויקט (כרטיסים, אמצעי קלט/פלט וכו') וזרימת הנתונים דרכן.</vt:lpstr>
      <vt:lpstr>אופן ההפעלה</vt:lpstr>
      <vt:lpstr>סכמת מלבנים פנימית   חלוקת הפרויקט למודולים פונקציונליים והקשרים ביניהם.</vt:lpstr>
      <vt:lpstr>שרטוט הירארכיה עליונה </vt:lpstr>
      <vt:lpstr>שרטוט הירארכיה עליונה </vt:lpstr>
      <vt:lpstr>שרטוט הירארכיה עליונה </vt:lpstr>
      <vt:lpstr>PIPE – תאור והירארכיה עליונה </vt:lpstr>
      <vt:lpstr>PowerPoint Presentation</vt:lpstr>
      <vt:lpstr> ארבע משימות לפי קדימות</vt:lpstr>
      <vt:lpstr> ארבע משימות לפי קדימות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מודול [FSM] דיאגרמת תהליכים</vt:lpstr>
      <vt:lpstr>מודול [FSM] – דיאגרמת מצבים</vt:lpstr>
      <vt:lpstr>Overview : </vt:lpstr>
      <vt:lpstr>Game feature:</vt:lpstr>
      <vt:lpstr>Game feature :</vt:lpstr>
      <vt:lpstr>Game feature :</vt:lpstr>
      <vt:lpstr>מודול [שם המודול] – סימולציה</vt:lpstr>
      <vt:lpstr>Signal Tap– זיהוי תקלת חומרה</vt:lpstr>
      <vt:lpstr>סיכום ומסקנות</vt:lpstr>
      <vt:lpstr>PowerPoint Presentation</vt:lpstr>
      <vt:lpstr>תודה רבה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ניסוי M.S.S.  הקלטת אות דיבור באופן דיגיטלי</dc:title>
  <dc:creator>Roni Lavi</dc:creator>
  <cp:lastModifiedBy>lab lab</cp:lastModifiedBy>
  <cp:revision>142</cp:revision>
  <dcterms:created xsi:type="dcterms:W3CDTF">2009-05-04T13:06:05Z</dcterms:created>
  <dcterms:modified xsi:type="dcterms:W3CDTF">2017-09-18T16:04:54Z</dcterms:modified>
</cp:coreProperties>
</file>