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03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05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8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4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5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3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0727-A1BD-4B33-9066-EE896079D9A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6C5745-C744-493B-8C67-54CCEEA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9F40-41F8-4845-AE62-4A9E8489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CRUD operations using Core  MVC in ASP.NET</a:t>
            </a:r>
          </a:p>
        </p:txBody>
      </p:sp>
    </p:spTree>
    <p:extLst>
      <p:ext uri="{BB962C8B-B14F-4D97-AF65-F5344CB8AC3E}">
        <p14:creationId xmlns:p14="http://schemas.microsoft.com/office/powerpoint/2010/main" val="200822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303E-F447-4D3F-8828-683A5A2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7" y="2257425"/>
            <a:ext cx="3095625" cy="23431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 can edit the employee details.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Changes made will get reflected in the database as well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39ED9A-3DA4-4071-A669-4B13374E0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5" y="923924"/>
            <a:ext cx="8204296" cy="5495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595BCD-5F98-4D66-97A7-A87912404D12}"/>
              </a:ext>
            </a:extLst>
          </p:cNvPr>
          <p:cNvSpPr/>
          <p:nvPr/>
        </p:nvSpPr>
        <p:spPr>
          <a:xfrm>
            <a:off x="647700" y="1253609"/>
            <a:ext cx="2758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EDIT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826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303E-F447-4D3F-8828-683A5A2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7" y="2257425"/>
            <a:ext cx="3095625" cy="23431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Clicking on details will show the details of the selected employee.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It performs the READ operation from the database.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0DAACB-1845-4487-B21C-044BD5A44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602" y="1111250"/>
            <a:ext cx="5059695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595BCD-5F98-4D66-97A7-A87912404D12}"/>
              </a:ext>
            </a:extLst>
          </p:cNvPr>
          <p:cNvSpPr/>
          <p:nvPr/>
        </p:nvSpPr>
        <p:spPr>
          <a:xfrm>
            <a:off x="647700" y="1253609"/>
            <a:ext cx="2758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DETAILS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563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303E-F447-4D3F-8828-683A5A2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7" y="2257425"/>
            <a:ext cx="3095625" cy="234315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Clicking on delete operation will ask the user to confirm the deletion operation.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Delete will permanently delete the employee details from the database.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2A17AC-33DC-4AE8-AAAC-CDB1916AA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537" y="711199"/>
            <a:ext cx="5767587" cy="5237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595BCD-5F98-4D66-97A7-A87912404D12}"/>
              </a:ext>
            </a:extLst>
          </p:cNvPr>
          <p:cNvSpPr/>
          <p:nvPr/>
        </p:nvSpPr>
        <p:spPr>
          <a:xfrm>
            <a:off x="647700" y="1253609"/>
            <a:ext cx="2758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DELETE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76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ACA7-254A-4C48-B895-EFFAC75E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B84E-86C1-45D9-A1E4-84F00ACE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architectural</a:t>
            </a:r>
            <a:r>
              <a:rPr lang="en-US" dirty="0"/>
              <a:t> pattern that separates an application into three main logical components</a:t>
            </a:r>
          </a:p>
          <a:p>
            <a:r>
              <a:rPr lang="en-US" dirty="0"/>
              <a:t> Model, View and Controller</a:t>
            </a:r>
          </a:p>
          <a:p>
            <a:r>
              <a:rPr lang="en-US" dirty="0"/>
              <a:t>Separates logic , interface and functionality</a:t>
            </a:r>
          </a:p>
          <a:p>
            <a:r>
              <a:rPr lang="en-US" dirty="0"/>
              <a:t>Organized programming</a:t>
            </a:r>
          </a:p>
          <a:p>
            <a:r>
              <a:rPr lang="en-US" dirty="0"/>
              <a:t>Allows multiple programmers to work on the same project</a:t>
            </a:r>
          </a:p>
        </p:txBody>
      </p:sp>
    </p:spTree>
    <p:extLst>
      <p:ext uri="{BB962C8B-B14F-4D97-AF65-F5344CB8AC3E}">
        <p14:creationId xmlns:p14="http://schemas.microsoft.com/office/powerpoint/2010/main" val="298690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ACA7-254A-4C48-B895-EFFAC75E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B84E-86C1-45D9-A1E4-84F00ACE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getting and manipulating the data</a:t>
            </a:r>
          </a:p>
          <a:p>
            <a:r>
              <a:rPr lang="en-US" dirty="0"/>
              <a:t>Interacts with a database like MySQL or MongoDB (SELECT, UPDATE, DELETE and INSERT)</a:t>
            </a:r>
          </a:p>
          <a:p>
            <a:r>
              <a:rPr lang="en-US" dirty="0"/>
              <a:t>Communicates with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61763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ACA7-254A-4C48-B895-EFFAC75E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B84E-86C1-45D9-A1E4-84F00ACE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user sees when they interact with the application – User Interface</a:t>
            </a:r>
          </a:p>
          <a:p>
            <a:r>
              <a:rPr lang="en-US" dirty="0"/>
              <a:t>Controller communicates with View and Model</a:t>
            </a:r>
          </a:p>
          <a:p>
            <a:r>
              <a:rPr lang="en-US" dirty="0"/>
              <a:t>If we use just HTML and CSS we cannot use variables or use logic to show the user interface, we need template engines for that</a:t>
            </a:r>
          </a:p>
          <a:p>
            <a:r>
              <a:rPr lang="en-US" dirty="0"/>
              <a:t>Can pass dynamic values from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408208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ACA7-254A-4C48-B895-EFFAC75E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B84E-86C1-45D9-A1E4-84F00ACE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middle man between model and view</a:t>
            </a:r>
          </a:p>
          <a:p>
            <a:r>
              <a:rPr lang="en-US" dirty="0"/>
              <a:t>Receives input from the user</a:t>
            </a:r>
          </a:p>
          <a:p>
            <a:r>
              <a:rPr lang="en-US" dirty="0"/>
              <a:t>User clicking on a link Get request, filling a form(POST request)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6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73DD-F796-4838-8B88-5E3152EF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MVC works?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79539-89D0-4CFE-9810-25FED2CB5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011" y="2160588"/>
            <a:ext cx="65300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2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00CD-E514-4E1B-84D3-39E4CAE5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F350-78B4-4073-9662-2EDFEEB6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of the MVC Framework used is 4.3.2. </a:t>
            </a:r>
          </a:p>
          <a:p>
            <a:r>
              <a:rPr lang="en-US" dirty="0"/>
              <a:t>Used Visual Studio and entity framework 4.3.2 to create ASP.NET MVC application and SQL Server management studio for managing the database.</a:t>
            </a:r>
          </a:p>
          <a:p>
            <a:r>
              <a:rPr lang="en-US" dirty="0"/>
              <a:t>In this project I have customized the create, read, update, delete (CRUD) code that the MVC scaffolding automatically creates for us in controllers and 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1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2D8F-7149-4A55-A4F4-69E06192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825"/>
            <a:ext cx="2758440" cy="277177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Used to add new employee details to the system.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Has validation checks.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9E8AFB-C6FB-4C01-984A-9ECE29291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190" y="1095692"/>
            <a:ext cx="6179495" cy="46666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C9C32-C617-4D91-8061-63002DF8A239}"/>
              </a:ext>
            </a:extLst>
          </p:cNvPr>
          <p:cNvSpPr/>
          <p:nvPr/>
        </p:nvSpPr>
        <p:spPr>
          <a:xfrm>
            <a:off x="838200" y="1815584"/>
            <a:ext cx="2758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865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303E-F447-4D3F-8828-683A5A2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60" y="1933574"/>
            <a:ext cx="3095625" cy="32289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Once created, it redirects to home page where we can see the list of all the employees enrolled in the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39ED9A-3DA4-4071-A669-4B13374E0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5" y="923925"/>
            <a:ext cx="7841715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205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341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Implementation of CRUD operations using Core  MVC in ASP.NET</vt:lpstr>
      <vt:lpstr>What is MVC?</vt:lpstr>
      <vt:lpstr>MODEL</vt:lpstr>
      <vt:lpstr>VIEW</vt:lpstr>
      <vt:lpstr>CONTROLLER</vt:lpstr>
      <vt:lpstr>How MVC works?</vt:lpstr>
      <vt:lpstr>Project Implementation</vt:lpstr>
      <vt:lpstr> Used to add new employee details to the system.  Has validation checks.  </vt:lpstr>
      <vt:lpstr>Once created, it redirects to home page where we can see the list of all the employees enrolled in the system</vt:lpstr>
      <vt:lpstr>We can edit the employee details. Changes made will get reflected in the database as well</vt:lpstr>
      <vt:lpstr>Clicking on details will show the details of the selected employee. It performs the READ operation from the database.</vt:lpstr>
      <vt:lpstr> Clicking on delete operation will ask the user to confirm the deletion operation.  Delete will permanently delete the employee details from the database.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Aiswarya Rao</dc:creator>
  <cp:lastModifiedBy>Aiswarya Rao</cp:lastModifiedBy>
  <cp:revision>8</cp:revision>
  <dcterms:created xsi:type="dcterms:W3CDTF">2020-01-19T14:38:24Z</dcterms:created>
  <dcterms:modified xsi:type="dcterms:W3CDTF">2020-01-19T16:45:27Z</dcterms:modified>
</cp:coreProperties>
</file>