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8FEB3-39CF-4F07-B54A-C136FAA8CFDB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33B55-69DC-4C0C-A340-6880965B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3B55-69DC-4C0C-A340-6880965B1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1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6E08-82DF-4062-8159-333905F9282F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0C4-0361-41F6-8B1A-4CFC881B86D6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87F3-A81A-410A-9481-CAB949C580A5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FA85-8700-4E97-AFEF-49C5B00FB7C0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BD59-6AB1-4350-AB55-B38BD4C4998C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A236-E9BA-418F-B7A3-B1D549AEF8C1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A080-1248-4B21-AEBB-0434550C1A93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CD73-143A-40F5-BD79-7870B38366C5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5C64-4619-4E7E-8CAB-3E791378BEA0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4690-F531-4E5C-8A16-41E34F860971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7432-C9F4-412C-9F29-1E9D12FC47DF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A04-321F-4540-8457-1F9AFEF33B5C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122C-9611-401C-9E9D-F3933F3B3831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B9D6FD8-16C2-4661-A374-1CC89FD09969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8E7018-50E9-412E-88D0-733F713FEBC3}" type="datetime1">
              <a:rPr lang="en-US" smtClean="0"/>
              <a:t>5/28/2013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Complete NUS </a:t>
            </a:r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/>
              <a:t>V</a:t>
            </a:r>
            <a:r>
              <a:rPr lang="en-US" dirty="0" smtClean="0"/>
              <a:t>isualization and Planning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Sprint 1 (June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module search which returns a page with module details</a:t>
            </a:r>
          </a:p>
          <a:p>
            <a:r>
              <a:rPr lang="en-US" dirty="0" smtClean="0"/>
              <a:t>Display a basic module tree, where nodes link to module page</a:t>
            </a:r>
          </a:p>
          <a:p>
            <a:r>
              <a:rPr lang="en-US" dirty="0" smtClean="0"/>
              <a:t>Implement a </a:t>
            </a:r>
            <a:r>
              <a:rPr lang="en-US" dirty="0" err="1" smtClean="0"/>
              <a:t>facebook</a:t>
            </a:r>
            <a:r>
              <a:rPr lang="en-US" dirty="0" smtClean="0"/>
              <a:t> login feature to enable a custom user experience which we plan to add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53" y="2213792"/>
            <a:ext cx="8645285" cy="39421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5" y="2222500"/>
            <a:ext cx="8667719" cy="3977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Page (Post-Login Scenario)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11" y="2222500"/>
            <a:ext cx="8648263" cy="39686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CodeCasters - Ashray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Sprint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“As a student or potential student at NUS, I wish to be able to quickly find all relevant details about a module I am interested in, as this will help me plan my modules better.”</a:t>
            </a:r>
          </a:p>
          <a:p>
            <a:r>
              <a:rPr lang="en-US" dirty="0" smtClean="0"/>
              <a:t>“As a student at NUS, I wish to have a custom user experience based on what modules I am interested in, and those my friends are interested in, so we can plan together if we have common interests.”</a:t>
            </a:r>
          </a:p>
          <a:p>
            <a:r>
              <a:rPr lang="en-US" dirty="0" smtClean="0"/>
              <a:t>“As a student or potential student at NUS, I wish to be able to visualize module dependencies as a tree, so I can plan for later semesters based on what depth modules I am planning to complete as well as the route I can take.”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CodeCasters</a:t>
            </a:r>
            <a:r>
              <a:rPr lang="en-US" dirty="0" smtClean="0"/>
              <a:t> - </a:t>
            </a:r>
            <a:r>
              <a:rPr lang="en-US" dirty="0" err="1" smtClean="0"/>
              <a:t>Ashray</a:t>
            </a:r>
            <a:r>
              <a:rPr lang="en-US" dirty="0" smtClean="0"/>
              <a:t> Jain and Karan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30</TotalTime>
  <Words>252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ModMaven</vt:lpstr>
      <vt:lpstr>Plan for Sprint 1 (June 2013)</vt:lpstr>
      <vt:lpstr>Module Search</vt:lpstr>
      <vt:lpstr>Post-Login Page</vt:lpstr>
      <vt:lpstr>Module Page (Post-Login Scenario)</vt:lpstr>
      <vt:lpstr>User Stories for Sprint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ModMaven</dc:title>
  <dc:creator>Karan Kamath</dc:creator>
  <cp:lastModifiedBy>Karan Kamath</cp:lastModifiedBy>
  <cp:revision>4</cp:revision>
  <dcterms:created xsi:type="dcterms:W3CDTF">2013-05-27T20:02:40Z</dcterms:created>
  <dcterms:modified xsi:type="dcterms:W3CDTF">2013-05-27T20:33:35Z</dcterms:modified>
</cp:coreProperties>
</file>