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oberoiashreen1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Reviews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Ashreen kaur Oberoi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64705"/>
              <a:buNone/>
            </a:pPr>
            <a:r>
              <a:rPr lang="en" sz="1700">
                <a:solidFill>
                  <a:srgbClr val="FE8637"/>
                </a:solidFill>
                <a:latin typeface="Arial"/>
                <a:ea typeface="Arial"/>
                <a:cs typeface="Arial"/>
                <a:sym typeface="Arial"/>
              </a:rPr>
              <a:t>¢</a:t>
            </a:r>
            <a:r>
              <a:rPr lang="en" sz="171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an existing dataset of locked and unlocked phones sold on Amazon’s customer reviews for locked and unlocked phones, which is focused on 10 brands.</a:t>
            </a:r>
            <a:endParaRPr sz="171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64094"/>
              <a:buNone/>
            </a:pPr>
            <a:r>
              <a:rPr lang="en" sz="171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dataset contains 82815 reviews for a period of roughly 15 years. 2 CSV files, items.csv with details of the product and reviews.csv with details of the customer reviews were given in the datasets. All the ratings are for a corresponding Brand and Model, along with a numerical rating.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61111"/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main objective of this paper is to predict the ratings of the product from the text of the given review using various tools. Further, I experimented by remodeling it as a classification problem in which I tried classifying the reviews into positive and negative reviews. Also I am going to extract the top most words used to describe particular problem so the company would know what are the terms that the user is actually using the most.</a:t>
            </a:r>
            <a:endParaRPr sz="2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</a:t>
            </a:r>
            <a:endParaRPr/>
          </a:p>
        </p:txBody>
      </p:sp>
      <p:sp>
        <p:nvSpPr>
          <p:cNvPr id="78" name="Google Shape;78;p16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About the dataset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2711" lvl="0" marL="457200" rtl="0" algn="l">
              <a:spcBef>
                <a:spcPts val="600"/>
              </a:spcBef>
              <a:spcAft>
                <a:spcPts val="0"/>
              </a:spcAft>
              <a:buSzPct val="92221"/>
              <a:buFont typeface="Arial"/>
              <a:buChar char="■"/>
            </a:pPr>
            <a:r>
              <a:rPr lang="en" sz="6428">
                <a:latin typeface="Arial"/>
                <a:ea typeface="Arial"/>
                <a:cs typeface="Arial"/>
                <a:sym typeface="Arial"/>
              </a:rPr>
              <a:t>items.csv contains retrieved  items from Amazon.com search results using generated URL and specific query string to search only specific brands and has minimal 1-star review.</a:t>
            </a:r>
            <a:endParaRPr sz="6428">
              <a:latin typeface="Arial"/>
              <a:ea typeface="Arial"/>
              <a:cs typeface="Arial"/>
              <a:sym typeface="Arial"/>
            </a:endParaRPr>
          </a:p>
          <a:p>
            <a:pPr indent="-322711" lvl="0" marL="457200" rtl="0" algn="l">
              <a:spcBef>
                <a:spcPts val="0"/>
              </a:spcBef>
              <a:spcAft>
                <a:spcPts val="0"/>
              </a:spcAft>
              <a:buSzPct val="92221"/>
              <a:buFont typeface="Arial"/>
              <a:buChar char="■"/>
            </a:pPr>
            <a:r>
              <a:rPr lang="en" sz="6428">
                <a:latin typeface="Arial"/>
                <a:ea typeface="Arial"/>
                <a:cs typeface="Arial"/>
                <a:sym typeface="Arial"/>
              </a:rPr>
              <a:t>reviews.csv contains reviews for previously retrieved items at items.csv but not with columns from items.csv.</a:t>
            </a:r>
            <a:endParaRPr sz="6428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Objective of the paper?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40">
                <a:latin typeface="Arial"/>
                <a:ea typeface="Arial"/>
                <a:cs typeface="Arial"/>
                <a:sym typeface="Arial"/>
              </a:rPr>
              <a:t>The main objective of the paper is to try and predict </a:t>
            </a:r>
            <a:r>
              <a:rPr lang="en" sz="1640">
                <a:latin typeface="Arial"/>
                <a:ea typeface="Arial"/>
                <a:cs typeface="Arial"/>
                <a:sym typeface="Arial"/>
              </a:rPr>
              <a:t>ratings using the sentiments and establishing the success of the product. </a:t>
            </a:r>
            <a:endParaRPr sz="16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640">
                <a:latin typeface="Arial"/>
                <a:ea typeface="Arial"/>
                <a:cs typeface="Arial"/>
                <a:sym typeface="Arial"/>
              </a:rPr>
              <a:t>Also to extract the top most words used my the customers to describe the product</a:t>
            </a:r>
            <a:endParaRPr sz="164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</a:t>
            </a:r>
            <a:r>
              <a:rPr lang="en"/>
              <a:t> 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TF-ID vectorizer</a:t>
            </a:r>
            <a:endParaRPr sz="2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LinearSVM classifier</a:t>
            </a:r>
            <a:endParaRPr sz="2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Logistic regression classifier</a:t>
            </a:r>
            <a:endParaRPr sz="2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MultinomialNB</a:t>
            </a:r>
            <a:endParaRPr sz="2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Modelling</a:t>
            </a:r>
            <a:endParaRPr sz="2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6" name="Google Shape;96;p18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97" name="Google Shape;97;p18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8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00" name="Google Shape;100;p18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8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03" name="Google Shape;103;p18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8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06" name="Google Shape;106;p18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8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09" name="Google Shape;109;p18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you have any questions: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Email: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oberoiashreen15@gmail.com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Phone number : 443-447-284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