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1B2D6F-1F3D-481B-8C1E-AB9D5BA0D1BC}">
  <a:tblStyle styleId="{401B2D6F-1F3D-481B-8C1E-AB9D5BA0D1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15@gmail.com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2- Amazon Reviews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Ashreen Kaur Oberoi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50550" y="4316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Terms that are used in my Dataset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tems CSV</a:t>
            </a:r>
            <a:endParaRPr b="1"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ASIN : stands for Amazon Standard Identification Number. It's a unique identifier of 10 letters and/or numbers for a product that's assigned by Amazon.com. It's primarily used for product-identification within their product catalog of billions of items.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Brand : What is the brand name or the manufacturing company of the product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 :The name given to the product by the Brand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URL : The URL of the product on the amazon site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Image : Image of the product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Ratings : The average rating of the product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Ratings URL : The URL where the rating are given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Reviews : How many reviews does the product have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Prices : Price of the produuct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400">
              <a:solidFill>
                <a:srgbClr val="2DA2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Reviews CSV:</a:t>
            </a:r>
            <a:endParaRPr b="1"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ASIN : It is the same as the Items CSV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: It is the same as the Items CSV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Rating  : Particular rating for that product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 : Date of the ratings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Verified  : An "Amazon Verified Purchase" review means we've verified that the person writing the review purchased the product at Amazon and didn't receive the product at a deep discount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  : It is the same as the Items CSV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Body  : Any comments added by the user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Helpful Votes : Amazon allows buyers to vote up a review on a product to show how helpful they think that particular review is. Vote up Amazon reviews is to click on the "Helpful" button below a review which moves up its ranking position among all reviews</a:t>
            </a:r>
            <a:endParaRPr sz="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5650" y="1611525"/>
            <a:ext cx="4505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First,I have tried to use the helpful votes provided by the customer corresponding to all the levels of rating i.e. 1 to 5. 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44625" y="188025"/>
            <a:ext cx="8151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475" y="801750"/>
            <a:ext cx="2644106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37175" y="3182800"/>
            <a:ext cx="30081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Then, I plotted the verified/unverified attribute of the reviews against all rating levels to understand the importance of the verified column in the analysis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675" y="2739625"/>
            <a:ext cx="5098550" cy="22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LEARNING RATINGS FROM REVIEWS TEXT</a:t>
            </a:r>
            <a:endParaRPr sz="2000"/>
          </a:p>
        </p:txBody>
      </p:sp>
      <p:cxnSp>
        <p:nvCxnSpPr>
          <p:cNvPr id="80" name="Google Shape;80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81" name="Google Shape;81;p1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82" name="Google Shape;82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6"/>
            <p:cNvCxnSpPr>
              <a:stCxn id="82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 :First, I performed some Data cleaning by dropping unnecessary columnsand the null values to perform vectorization and further analysis.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85" name="Google Shape;85;p16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86" name="Google Shape;86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7" name="Google Shape;87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2:For this analysis ,I have only used the reviews column and the correspond rating value, for predicting the rating from text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90" name="Google Shape;90;p16"/>
            <p:cNvCxnSpPr>
              <a:stCxn id="91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1" name="Google Shape;91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3: For these predictions I have used TF-ID vectorizer to vectorize and LinearSVM classifier,Logistic regression classifier and MultinomialNB classifier with the dataset split into test and train dataset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5" name="Google Shape;95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6241670" y="3022050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the rating predictions for the first 10 reviews in the dataset were like this: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525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025" y="3993751"/>
            <a:ext cx="26098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Models Used and Accuracy Rates</a:t>
            </a:r>
            <a:endParaRPr/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4873925" y="16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{401B2D6F-1F3D-481B-8C1E-AB9D5BA0D1BC}</a:tableStyleId>
              </a:tblPr>
              <a:tblGrid>
                <a:gridCol w="1866950"/>
                <a:gridCol w="1866950"/>
              </a:tblGrid>
              <a:tr h="5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SVM Classifier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52%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54%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MultinomialNB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51%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Remodelling the problem and </a:t>
            </a:r>
            <a:r>
              <a:rPr lang="en"/>
              <a:t>removing neutral comments</a:t>
            </a:r>
            <a:endParaRPr/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939500" y="724200"/>
            <a:ext cx="3735900" cy="15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Finally,I have modelled a simpler problem for the same analysis, and instead of trying to predict the exact star rating I have tried to classify the reviews into positive or negative, but I have removed the 3-star values to avoid confusion and improve the accuracy of the model. The accuracy results for this remodeled problem 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700" y="2435400"/>
            <a:ext cx="3888101" cy="17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888350" y="4445175"/>
            <a:ext cx="37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accuracy increased to 90%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17675" y="1321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 : Plotting of features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25" y="152400"/>
            <a:ext cx="3640550" cy="21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25" y="3079120"/>
            <a:ext cx="3458925" cy="20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8177" y="2954475"/>
            <a:ext cx="3313650" cy="19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384225" y="72520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Apple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418300" y="2685900"/>
            <a:ext cx="9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Samsung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98325" y="2618750"/>
            <a:ext cx="8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Xiaomi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Ashreen Kaur Oberoi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</a:t>
            </a:r>
            <a:r>
              <a:rPr lang="en" sz="1600"/>
              <a:t>beroiashreen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15@gmail.com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0" name="Google Shape;130;p20" title="Upward shot of Golden Gate Bridge against blue sky"/>
          <p:cNvPicPr preferRelativeResize="0"/>
          <p:nvPr/>
        </p:nvPicPr>
        <p:blipFill rotWithShape="1">
          <a:blip r:embed="rId4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