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3ffc2a1b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3ffc2a1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3ffc2a1b6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3ffc2a1b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Presentation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Amazon Reviews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grpSp>
        <p:nvGrpSpPr>
          <p:cNvPr id="66" name="Google Shape;66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67" name="Google Shape;67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Phase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Gather the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Understand the data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 an objective you are trying to achieve </a:t>
            </a:r>
            <a:endParaRPr sz="1600"/>
          </a:p>
        </p:txBody>
      </p:sp>
      <p:grpSp>
        <p:nvGrpSpPr>
          <p:cNvPr id="71" name="Google Shape;71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2" name="Google Shape;72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Phase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Perform Basic EDA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Clean the dataset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Run various models to see the performance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Extract Top words used in reviews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Print conclusion in form of visualizations</a:t>
            </a:r>
            <a:endParaRPr sz="1600"/>
          </a:p>
        </p:txBody>
      </p:sp>
      <p:grpSp>
        <p:nvGrpSpPr>
          <p:cNvPr id="76" name="Google Shape;76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77" name="Google Shape;77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Phase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Combine all </a:t>
            </a:r>
            <a:r>
              <a:rPr lang="en" sz="1600"/>
              <a:t>the</a:t>
            </a:r>
            <a:r>
              <a:rPr lang="en" sz="1600"/>
              <a:t> work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Conclude if your objective was achieved 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Project objective: </a:t>
            </a:r>
            <a:endParaRPr b="1" sz="4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verage"/>
                <a:ea typeface="Average"/>
                <a:cs typeface="Average"/>
                <a:sym typeface="Average"/>
              </a:rPr>
              <a:t>Question 1 : Can there be a model which can predict success of the product through sentiment analysis?</a:t>
            </a:r>
            <a:endParaRPr sz="2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>
                <a:latin typeface="Average"/>
                <a:ea typeface="Average"/>
                <a:cs typeface="Average"/>
                <a:sym typeface="Average"/>
              </a:rPr>
              <a:t>Question 2: Can I extract top words used by people in the reviews to establish success?</a:t>
            </a:r>
            <a:endParaRPr sz="2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Challenges</a:t>
            </a:r>
            <a:endParaRPr/>
          </a:p>
        </p:txBody>
      </p:sp>
      <p:grpSp>
        <p:nvGrpSpPr>
          <p:cNvPr id="91" name="Google Shape;91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2" name="Google Shape;92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Sarcasm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6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Sarcasm can be very common in reviews and in order to eliminate that I needed to understand how to </a:t>
            </a:r>
            <a:r>
              <a:rPr lang="en" sz="1600"/>
              <a:t>identify</a:t>
            </a:r>
            <a:r>
              <a:rPr lang="en" sz="1600"/>
              <a:t> sarcasm which would have been very challen, so I assumed that the reviews mentioned don’t contain of sarcasm</a:t>
            </a:r>
            <a:endParaRPr sz="1600"/>
          </a:p>
        </p:txBody>
      </p:sp>
      <p:grpSp>
        <p:nvGrpSpPr>
          <p:cNvPr id="96" name="Google Shape;96;p1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7" name="Google Shape;97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6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Vectorization method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6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 compared many vectorization methods like: Binary Term Frequency, Bag of Words (BoW) Term Frequency, Normalized Term Frequency. (L2) Normalized TF-IDF.(which turns out to be the best)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01" name="Google Shape;101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2" name="Google Shape;102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After doing a lot of </a:t>
            </a:r>
            <a:r>
              <a:rPr lang="en" sz="1600"/>
              <a:t>research, I figured the following to be the best models 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Logistic regression classifier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MultinomialNB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SVM Classification</a:t>
            </a:r>
            <a:r>
              <a:rPr lang="en" sz="1600"/>
              <a:t> 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45025"/>
            <a:ext cx="78768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Arial"/>
                <a:ea typeface="Arial"/>
                <a:cs typeface="Arial"/>
                <a:sym typeface="Arial"/>
              </a:rPr>
              <a:t>LEARNING RATINGS FROM REVIEWS TEXT</a:t>
            </a:r>
            <a:endParaRPr sz="2000"/>
          </a:p>
        </p:txBody>
      </p:sp>
      <p:cxnSp>
        <p:nvCxnSpPr>
          <p:cNvPr id="111" name="Google Shape;111;p17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112" name="Google Shape;112;p17"/>
          <p:cNvGrpSpPr/>
          <p:nvPr/>
        </p:nvGrpSpPr>
        <p:grpSpPr>
          <a:xfrm>
            <a:off x="648675" y="1581271"/>
            <a:ext cx="196200" cy="1306800"/>
            <a:chOff x="648675" y="1657471"/>
            <a:chExt cx="196200" cy="1306800"/>
          </a:xfrm>
        </p:grpSpPr>
        <p:sp>
          <p:nvSpPr>
            <p:cNvPr id="113" name="Google Shape;113;p17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4" name="Google Shape;114;p17"/>
            <p:cNvCxnSpPr>
              <a:stCxn id="113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15" name="Google Shape;115;p17"/>
          <p:cNvSpPr txBox="1"/>
          <p:nvPr>
            <p:ph idx="4294967295" type="body"/>
          </p:nvPr>
        </p:nvSpPr>
        <p:spPr>
          <a:xfrm>
            <a:off x="823805" y="129997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1 :EDA  by dropping unnecessary columns and the null values to perform vectorization and further analysis.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116" name="Google Shape;116;p17"/>
          <p:cNvGrpSpPr/>
          <p:nvPr/>
        </p:nvGrpSpPr>
        <p:grpSpPr>
          <a:xfrm>
            <a:off x="2512925" y="2692171"/>
            <a:ext cx="196200" cy="1404905"/>
            <a:chOff x="2512925" y="2768371"/>
            <a:chExt cx="196200" cy="1404905"/>
          </a:xfrm>
        </p:grpSpPr>
        <p:cxnSp>
          <p:nvCxnSpPr>
            <p:cNvPr id="117" name="Google Shape;117;p17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18" name="Google Shape;118;p17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7"/>
          <p:cNvSpPr txBox="1"/>
          <p:nvPr>
            <p:ph idx="4294967295" type="body"/>
          </p:nvPr>
        </p:nvSpPr>
        <p:spPr>
          <a:xfrm>
            <a:off x="2693150" y="385467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2:For this analysis ,I have only used the reviews column and the correspond rating value, for predicting the rating from text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4279200" y="1483171"/>
            <a:ext cx="196200" cy="1404900"/>
            <a:chOff x="4279200" y="1559371"/>
            <a:chExt cx="196200" cy="1404900"/>
          </a:xfrm>
        </p:grpSpPr>
        <p:cxnSp>
          <p:nvCxnSpPr>
            <p:cNvPr id="121" name="Google Shape;121;p17"/>
            <p:cNvCxnSpPr>
              <a:stCxn id="122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22" name="Google Shape;122;p17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7"/>
          <p:cNvSpPr txBox="1"/>
          <p:nvPr>
            <p:ph idx="4294967295" type="body"/>
          </p:nvPr>
        </p:nvSpPr>
        <p:spPr>
          <a:xfrm>
            <a:off x="4454449" y="129997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3: Use vectorization and modela to run accuracy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7"/>
          <p:cNvGrpSpPr/>
          <p:nvPr/>
        </p:nvGrpSpPr>
        <p:grpSpPr>
          <a:xfrm>
            <a:off x="6045475" y="2692171"/>
            <a:ext cx="196200" cy="1404905"/>
            <a:chOff x="6045475" y="2768371"/>
            <a:chExt cx="196200" cy="1404905"/>
          </a:xfrm>
        </p:grpSpPr>
        <p:cxnSp>
          <p:nvCxnSpPr>
            <p:cNvPr id="125" name="Google Shape;125;p17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26" name="Google Shape;126;p17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7"/>
          <p:cNvSpPr txBox="1"/>
          <p:nvPr>
            <p:ph idx="4294967295" type="body"/>
          </p:nvPr>
        </p:nvSpPr>
        <p:spPr>
          <a:xfrm>
            <a:off x="6241670" y="3022050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 the rating predictions for the first 10 reviews in the dataset were like this: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4025" y="3993751"/>
            <a:ext cx="260985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Result</a:t>
            </a:r>
            <a:endParaRPr/>
          </a:p>
        </p:txBody>
      </p:sp>
      <p:grpSp>
        <p:nvGrpSpPr>
          <p:cNvPr id="134" name="Google Shape;134;p18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135" name="Google Shape;135;p18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18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SVM Classifier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18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52%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9" name="Google Shape;139;p18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40" name="Google Shape;140;p18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18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MultinomialNB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18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51%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4" name="Google Shape;144;p18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45" name="Google Shape;145;p18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8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Logistic Regression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18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54%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18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18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Lorem ipsum dolor sit amet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Sed do eiusmodtempor incididunt ut labore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</a:t>
            </a:r>
            <a:endParaRPr/>
          </a:p>
        </p:txBody>
      </p:sp>
      <p:sp>
        <p:nvSpPr>
          <p:cNvPr id="156" name="Google Shape;156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was not satisfied with the result and I decided to remove all the reviews that were neutral and ran the model again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The accuracy increased to 90%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Modelling</a:t>
            </a:r>
            <a:endParaRPr/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981700" cy="35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/>
          <p:nvPr/>
        </p:nvSpPr>
        <p:spPr>
          <a:xfrm>
            <a:off x="6446161" y="1962150"/>
            <a:ext cx="2027873" cy="9923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rial"/>
              </a:rPr>
              <a:t>XIAOMI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69" name="Google Shape;169;p21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Findings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models did not perform that great but when I removed the neutral reviews, I saw better results but that’s not the correct way. My conclusion to this would be that the models were not that </a:t>
            </a:r>
            <a:r>
              <a:rPr lang="en" sz="1600"/>
              <a:t>successful</a:t>
            </a:r>
            <a:r>
              <a:rPr lang="en" sz="1600"/>
              <a:t> but still not the worst results but I would not recommend them.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For the result object , I had amazing results and I was able to print the top 10 most used words</a:t>
            </a:r>
            <a:endParaRPr sz="1600"/>
          </a:p>
        </p:txBody>
      </p:sp>
      <p:sp>
        <p:nvSpPr>
          <p:cNvPr id="170" name="Google Shape;170;p21"/>
          <p:cNvSpPr txBox="1"/>
          <p:nvPr>
            <p:ph idx="4294967295" type="body"/>
          </p:nvPr>
        </p:nvSpPr>
        <p:spPr>
          <a:xfrm>
            <a:off x="5689050" y="27458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51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5688763" y="3060256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5688775" y="3432000"/>
            <a:ext cx="689700" cy="111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Multinomial NB</a:t>
            </a:r>
            <a:endParaRPr/>
          </a:p>
        </p:txBody>
      </p:sp>
      <p:sp>
        <p:nvSpPr>
          <p:cNvPr id="173" name="Google Shape;173;p21"/>
          <p:cNvSpPr txBox="1"/>
          <p:nvPr>
            <p:ph idx="4294967295" type="body"/>
          </p:nvPr>
        </p:nvSpPr>
        <p:spPr>
          <a:xfrm>
            <a:off x="6534825" y="20691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52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6534875" y="23835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6534875" y="2689800"/>
            <a:ext cx="689400" cy="18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Classifier</a:t>
            </a:r>
            <a:endParaRPr/>
          </a:p>
        </p:txBody>
      </p:sp>
      <p:sp>
        <p:nvSpPr>
          <p:cNvPr id="176" name="Google Shape;176;p21"/>
          <p:cNvSpPr txBox="1"/>
          <p:nvPr>
            <p:ph idx="4294967295" type="body"/>
          </p:nvPr>
        </p:nvSpPr>
        <p:spPr>
          <a:xfrm>
            <a:off x="7380800" y="13269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54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7380700" y="16413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>
            <p:ph idx="4294967295" type="body"/>
          </p:nvPr>
        </p:nvSpPr>
        <p:spPr>
          <a:xfrm>
            <a:off x="7374938" y="164128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7380700" y="1947601"/>
            <a:ext cx="689400" cy="259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</a:t>
            </a:r>
            <a:endParaRPr/>
          </a:p>
        </p:txBody>
      </p:sp>
      <p:sp>
        <p:nvSpPr>
          <p:cNvPr id="180" name="Google Shape;180;p21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