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4"/>
  </p:notesMasterIdLst>
  <p:sldIdLst>
    <p:sldId id="256" r:id="rId5"/>
    <p:sldId id="266" r:id="rId6"/>
    <p:sldId id="257" r:id="rId7"/>
    <p:sldId id="258" r:id="rId8"/>
    <p:sldId id="263" r:id="rId9"/>
    <p:sldId id="261" r:id="rId10"/>
    <p:sldId id="259"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9C38F-58D6-4F62-B7B3-09BB6481E711}" v="471" dt="2025-02-18T05:06:30.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p:scale>
          <a:sx n="77" d="100"/>
          <a:sy n="77" d="100"/>
        </p:scale>
        <p:origin x="912" y="1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hreyah Ross" userId="853aa158-3928-4290-990f-ace230c19a1e" providerId="ADAL" clId="{6D89C38F-58D6-4F62-B7B3-09BB6481E711}"/>
    <pc:docChg chg="undo custSel addSld delSld modSld sldOrd">
      <pc:chgData name="Ahshreyah Ross" userId="853aa158-3928-4290-990f-ace230c19a1e" providerId="ADAL" clId="{6D89C38F-58D6-4F62-B7B3-09BB6481E711}" dt="2025-02-18T05:47:55.232" v="2121" actId="27918"/>
      <pc:docMkLst>
        <pc:docMk/>
      </pc:docMkLst>
      <pc:sldChg chg="addSp delSp modSp mod setBg addAnim delAnim">
        <pc:chgData name="Ahshreyah Ross" userId="853aa158-3928-4290-990f-ace230c19a1e" providerId="ADAL" clId="{6D89C38F-58D6-4F62-B7B3-09BB6481E711}" dt="2025-02-18T05:05:25.041" v="2091" actId="20577"/>
        <pc:sldMkLst>
          <pc:docMk/>
          <pc:sldMk cId="1654447897" sldId="256"/>
        </pc:sldMkLst>
        <pc:spChg chg="mod">
          <ac:chgData name="Ahshreyah Ross" userId="853aa158-3928-4290-990f-ace230c19a1e" providerId="ADAL" clId="{6D89C38F-58D6-4F62-B7B3-09BB6481E711}" dt="2025-02-18T05:04:30.553" v="2079"/>
          <ac:spMkLst>
            <pc:docMk/>
            <pc:sldMk cId="1654447897" sldId="256"/>
            <ac:spMk id="2" creationId="{BE68A946-819E-2131-ACB5-EBA191793542}"/>
          </ac:spMkLst>
        </pc:spChg>
        <pc:spChg chg="mod">
          <ac:chgData name="Ahshreyah Ross" userId="853aa158-3928-4290-990f-ace230c19a1e" providerId="ADAL" clId="{6D89C38F-58D6-4F62-B7B3-09BB6481E711}" dt="2025-02-18T05:05:25.041" v="2091" actId="20577"/>
          <ac:spMkLst>
            <pc:docMk/>
            <pc:sldMk cId="1654447897" sldId="256"/>
            <ac:spMk id="3" creationId="{0FE60150-1CC6-F091-C108-8B715A61CA0C}"/>
          </ac:spMkLst>
        </pc:spChg>
        <pc:spChg chg="add del">
          <ac:chgData name="Ahshreyah Ross" userId="853aa158-3928-4290-990f-ace230c19a1e" providerId="ADAL" clId="{6D89C38F-58D6-4F62-B7B3-09BB6481E711}" dt="2025-02-18T04:54:15.263" v="2034" actId="26606"/>
          <ac:spMkLst>
            <pc:docMk/>
            <pc:sldMk cId="1654447897" sldId="256"/>
            <ac:spMk id="6" creationId="{560F55E5-82DC-49DE-B7FA-8D2E291A8867}"/>
          </ac:spMkLst>
        </pc:spChg>
        <pc:spChg chg="add del">
          <ac:chgData name="Ahshreyah Ross" userId="853aa158-3928-4290-990f-ace230c19a1e" providerId="ADAL" clId="{6D89C38F-58D6-4F62-B7B3-09BB6481E711}" dt="2025-02-18T03:13:17.893" v="1749" actId="26606"/>
          <ac:spMkLst>
            <pc:docMk/>
            <pc:sldMk cId="1654447897" sldId="256"/>
            <ac:spMk id="8" creationId="{4E50CAEE-CAC0-4F18-9593-F09A3338C1A8}"/>
          </ac:spMkLst>
        </pc:spChg>
        <pc:spChg chg="add del">
          <ac:chgData name="Ahshreyah Ross" userId="853aa158-3928-4290-990f-ace230c19a1e" providerId="ADAL" clId="{6D89C38F-58D6-4F62-B7B3-09BB6481E711}" dt="2025-02-18T03:13:07.676" v="1747" actId="26606"/>
          <ac:spMkLst>
            <pc:docMk/>
            <pc:sldMk cId="1654447897" sldId="256"/>
            <ac:spMk id="9" creationId="{560F55E5-82DC-49DE-B7FA-8D2E291A8867}"/>
          </ac:spMkLst>
        </pc:spChg>
        <pc:spChg chg="add del">
          <ac:chgData name="Ahshreyah Ross" userId="853aa158-3928-4290-990f-ace230c19a1e" providerId="ADAL" clId="{6D89C38F-58D6-4F62-B7B3-09BB6481E711}" dt="2025-02-18T04:54:22.761" v="2036" actId="26606"/>
          <ac:spMkLst>
            <pc:docMk/>
            <pc:sldMk cId="1654447897" sldId="256"/>
            <ac:spMk id="19" creationId="{E3DBC1DC-8B23-45B2-99A1-9800FF7CA4B2}"/>
          </ac:spMkLst>
        </pc:spChg>
        <pc:spChg chg="add del">
          <ac:chgData name="Ahshreyah Ross" userId="853aa158-3928-4290-990f-ace230c19a1e" providerId="ADAL" clId="{6D89C38F-58D6-4F62-B7B3-09BB6481E711}" dt="2025-02-18T04:54:22.761" v="2036" actId="26606"/>
          <ac:spMkLst>
            <pc:docMk/>
            <pc:sldMk cId="1654447897" sldId="256"/>
            <ac:spMk id="22" creationId="{016D3CCF-90AA-4761-A389-F302E4C53C1A}"/>
          </ac:spMkLst>
        </pc:spChg>
        <pc:spChg chg="add">
          <ac:chgData name="Ahshreyah Ross" userId="853aa158-3928-4290-990f-ace230c19a1e" providerId="ADAL" clId="{6D89C38F-58D6-4F62-B7B3-09BB6481E711}" dt="2025-02-18T04:54:22.794" v="2037" actId="26606"/>
          <ac:spMkLst>
            <pc:docMk/>
            <pc:sldMk cId="1654447897" sldId="256"/>
            <ac:spMk id="25" creationId="{560F55E5-82DC-49DE-B7FA-8D2E291A8867}"/>
          </ac:spMkLst>
        </pc:spChg>
        <pc:picChg chg="add del">
          <ac:chgData name="Ahshreyah Ross" userId="853aa158-3928-4290-990f-ace230c19a1e" providerId="ADAL" clId="{6D89C38F-58D6-4F62-B7B3-09BB6481E711}" dt="2025-02-18T03:13:07.676" v="1747" actId="26606"/>
          <ac:picMkLst>
            <pc:docMk/>
            <pc:sldMk cId="1654447897" sldId="256"/>
            <ac:picMk id="5" creationId="{AB3BCC45-B028-437F-6919-BA707EABBBE5}"/>
          </ac:picMkLst>
        </pc:picChg>
        <pc:picChg chg="add del">
          <ac:chgData name="Ahshreyah Ross" userId="853aa158-3928-4290-990f-ace230c19a1e" providerId="ADAL" clId="{6D89C38F-58D6-4F62-B7B3-09BB6481E711}" dt="2025-02-18T04:54:15.263" v="2034" actId="26606"/>
          <ac:picMkLst>
            <pc:docMk/>
            <pc:sldMk cId="1654447897" sldId="256"/>
            <ac:picMk id="7" creationId="{C88758C8-9D10-484F-99AF-42B11A4FA660}"/>
          </ac:picMkLst>
        </pc:picChg>
        <pc:picChg chg="add del">
          <ac:chgData name="Ahshreyah Ross" userId="853aa158-3928-4290-990f-ace230c19a1e" providerId="ADAL" clId="{6D89C38F-58D6-4F62-B7B3-09BB6481E711}" dt="2025-02-18T03:13:17.893" v="1749" actId="26606"/>
          <ac:picMkLst>
            <pc:docMk/>
            <pc:sldMk cId="1654447897" sldId="256"/>
            <ac:picMk id="10" creationId="{D2DA77D5-12C4-446D-AC72-A514960A553E}"/>
          </ac:picMkLst>
        </pc:picChg>
        <pc:picChg chg="add del">
          <ac:chgData name="Ahshreyah Ross" userId="853aa158-3928-4290-990f-ace230c19a1e" providerId="ADAL" clId="{6D89C38F-58D6-4F62-B7B3-09BB6481E711}" dt="2025-02-18T03:13:07.676" v="1747" actId="26606"/>
          <ac:picMkLst>
            <pc:docMk/>
            <pc:sldMk cId="1654447897" sldId="256"/>
            <ac:picMk id="11" creationId="{C88758C8-9D10-484F-99AF-42B11A4FA660}"/>
          </ac:picMkLst>
        </pc:picChg>
        <pc:picChg chg="add del">
          <ac:chgData name="Ahshreyah Ross" userId="853aa158-3928-4290-990f-ace230c19a1e" providerId="ADAL" clId="{6D89C38F-58D6-4F62-B7B3-09BB6481E711}" dt="2025-02-18T03:13:17.893" v="1749" actId="26606"/>
          <ac:picMkLst>
            <pc:docMk/>
            <pc:sldMk cId="1654447897" sldId="256"/>
            <ac:picMk id="12" creationId="{19E04E4F-6B32-4651-ACE0-DACABF1FC254}"/>
          </ac:picMkLst>
        </pc:picChg>
        <pc:picChg chg="add del">
          <ac:chgData name="Ahshreyah Ross" userId="853aa158-3928-4290-990f-ace230c19a1e" providerId="ADAL" clId="{6D89C38F-58D6-4F62-B7B3-09BB6481E711}" dt="2025-02-18T03:13:07.676" v="1747" actId="26606"/>
          <ac:picMkLst>
            <pc:docMk/>
            <pc:sldMk cId="1654447897" sldId="256"/>
            <ac:picMk id="13" creationId="{CCED32FD-C5FE-4C22-A60D-AC9FFA8DEC69}"/>
          </ac:picMkLst>
        </pc:picChg>
        <pc:picChg chg="add del">
          <ac:chgData name="Ahshreyah Ross" userId="853aa158-3928-4290-990f-ace230c19a1e" providerId="ADAL" clId="{6D89C38F-58D6-4F62-B7B3-09BB6481E711}" dt="2025-02-18T03:13:17.893" v="1749" actId="26606"/>
          <ac:picMkLst>
            <pc:docMk/>
            <pc:sldMk cId="1654447897" sldId="256"/>
            <ac:picMk id="14" creationId="{13D4F2B0-7771-46FC-9763-240E8F55F14D}"/>
          </ac:picMkLst>
        </pc:picChg>
        <pc:picChg chg="add del">
          <ac:chgData name="Ahshreyah Ross" userId="853aa158-3928-4290-990f-ace230c19a1e" providerId="ADAL" clId="{6D89C38F-58D6-4F62-B7B3-09BB6481E711}" dt="2025-02-18T04:54:15.263" v="2034" actId="26606"/>
          <ac:picMkLst>
            <pc:docMk/>
            <pc:sldMk cId="1654447897" sldId="256"/>
            <ac:picMk id="15" creationId="{A7C38F4E-9A46-0058-F048-B56EB3294710}"/>
          </ac:picMkLst>
        </pc:picChg>
        <pc:picChg chg="add del">
          <ac:chgData name="Ahshreyah Ross" userId="853aa158-3928-4290-990f-ace230c19a1e" providerId="ADAL" clId="{6D89C38F-58D6-4F62-B7B3-09BB6481E711}" dt="2025-02-18T03:13:17.893" v="1749" actId="26606"/>
          <ac:picMkLst>
            <pc:docMk/>
            <pc:sldMk cId="1654447897" sldId="256"/>
            <ac:picMk id="16" creationId="{6164F387-6750-4AFF-8A10-65C64D31ECA3}"/>
          </ac:picMkLst>
        </pc:picChg>
        <pc:picChg chg="add del">
          <ac:chgData name="Ahshreyah Ross" userId="853aa158-3928-4290-990f-ace230c19a1e" providerId="ADAL" clId="{6D89C38F-58D6-4F62-B7B3-09BB6481E711}" dt="2025-02-18T04:54:15.263" v="2034" actId="26606"/>
          <ac:picMkLst>
            <pc:docMk/>
            <pc:sldMk cId="1654447897" sldId="256"/>
            <ac:picMk id="17" creationId="{CCED32FD-C5FE-4C22-A60D-AC9FFA8DEC69}"/>
          </ac:picMkLst>
        </pc:picChg>
        <pc:picChg chg="add del">
          <ac:chgData name="Ahshreyah Ross" userId="853aa158-3928-4290-990f-ace230c19a1e" providerId="ADAL" clId="{6D89C38F-58D6-4F62-B7B3-09BB6481E711}" dt="2025-02-18T04:54:22.761" v="2036" actId="26606"/>
          <ac:picMkLst>
            <pc:docMk/>
            <pc:sldMk cId="1654447897" sldId="256"/>
            <ac:picMk id="20" creationId="{4443BA04-6E62-4916-96E0-DD7AE1BB1083}"/>
          </ac:picMkLst>
        </pc:picChg>
        <pc:picChg chg="add del">
          <ac:chgData name="Ahshreyah Ross" userId="853aa158-3928-4290-990f-ace230c19a1e" providerId="ADAL" clId="{6D89C38F-58D6-4F62-B7B3-09BB6481E711}" dt="2025-02-18T04:54:22.761" v="2036" actId="26606"/>
          <ac:picMkLst>
            <pc:docMk/>
            <pc:sldMk cId="1654447897" sldId="256"/>
            <ac:picMk id="21" creationId="{56A102D2-6892-86A1-C844-529689A39BEA}"/>
          </ac:picMkLst>
        </pc:picChg>
        <pc:picChg chg="add del">
          <ac:chgData name="Ahshreyah Ross" userId="853aa158-3928-4290-990f-ace230c19a1e" providerId="ADAL" clId="{6D89C38F-58D6-4F62-B7B3-09BB6481E711}" dt="2025-02-18T04:54:22.761" v="2036" actId="26606"/>
          <ac:picMkLst>
            <pc:docMk/>
            <pc:sldMk cId="1654447897" sldId="256"/>
            <ac:picMk id="23" creationId="{38FC6125-7266-4FC0-AE04-3E1EB27B9482}"/>
          </ac:picMkLst>
        </pc:picChg>
        <pc:picChg chg="add">
          <ac:chgData name="Ahshreyah Ross" userId="853aa158-3928-4290-990f-ace230c19a1e" providerId="ADAL" clId="{6D89C38F-58D6-4F62-B7B3-09BB6481E711}" dt="2025-02-18T04:54:22.794" v="2037" actId="26606"/>
          <ac:picMkLst>
            <pc:docMk/>
            <pc:sldMk cId="1654447897" sldId="256"/>
            <ac:picMk id="26" creationId="{C88758C8-9D10-484F-99AF-42B11A4FA660}"/>
          </ac:picMkLst>
        </pc:picChg>
        <pc:picChg chg="add mod">
          <ac:chgData name="Ahshreyah Ross" userId="853aa158-3928-4290-990f-ace230c19a1e" providerId="ADAL" clId="{6D89C38F-58D6-4F62-B7B3-09BB6481E711}" dt="2025-02-18T04:54:37.295" v="2040" actId="1076"/>
          <ac:picMkLst>
            <pc:docMk/>
            <pc:sldMk cId="1654447897" sldId="256"/>
            <ac:picMk id="27" creationId="{A7C38F4E-9A46-0058-F048-B56EB3294710}"/>
          </ac:picMkLst>
        </pc:picChg>
        <pc:picChg chg="add">
          <ac:chgData name="Ahshreyah Ross" userId="853aa158-3928-4290-990f-ace230c19a1e" providerId="ADAL" clId="{6D89C38F-58D6-4F62-B7B3-09BB6481E711}" dt="2025-02-18T04:54:22.794" v="2037" actId="26606"/>
          <ac:picMkLst>
            <pc:docMk/>
            <pc:sldMk cId="1654447897" sldId="256"/>
            <ac:picMk id="28" creationId="{CCED32FD-C5FE-4C22-A60D-AC9FFA8DEC69}"/>
          </ac:picMkLst>
        </pc:picChg>
      </pc:sldChg>
      <pc:sldChg chg="addSp delSp modSp mod">
        <pc:chgData name="Ahshreyah Ross" userId="853aa158-3928-4290-990f-ace230c19a1e" providerId="ADAL" clId="{6D89C38F-58D6-4F62-B7B3-09BB6481E711}" dt="2025-02-18T04:04:36.297" v="1844" actId="692"/>
        <pc:sldMkLst>
          <pc:docMk/>
          <pc:sldMk cId="3866743022" sldId="257"/>
        </pc:sldMkLst>
        <pc:spChg chg="mod">
          <ac:chgData name="Ahshreyah Ross" userId="853aa158-3928-4290-990f-ace230c19a1e" providerId="ADAL" clId="{6D89C38F-58D6-4F62-B7B3-09BB6481E711}" dt="2025-02-18T03:06:49.161" v="1699"/>
          <ac:spMkLst>
            <pc:docMk/>
            <pc:sldMk cId="3866743022" sldId="257"/>
            <ac:spMk id="2" creationId="{7CB57715-14AD-89EB-50F1-B779CF8084A2}"/>
          </ac:spMkLst>
        </pc:spChg>
        <pc:spChg chg="mod">
          <ac:chgData name="Ahshreyah Ross" userId="853aa158-3928-4290-990f-ace230c19a1e" providerId="ADAL" clId="{6D89C38F-58D6-4F62-B7B3-09BB6481E711}" dt="2025-02-15T22:31:40.753" v="148" actId="313"/>
          <ac:spMkLst>
            <pc:docMk/>
            <pc:sldMk cId="3866743022" sldId="257"/>
            <ac:spMk id="3" creationId="{0CFCB24A-01E1-2E33-5B15-180D7156AB74}"/>
          </ac:spMkLst>
        </pc:spChg>
        <pc:spChg chg="mod">
          <ac:chgData name="Ahshreyah Ross" userId="853aa158-3928-4290-990f-ace230c19a1e" providerId="ADAL" clId="{6D89C38F-58D6-4F62-B7B3-09BB6481E711}" dt="2025-02-15T22:40:55.329" v="231" actId="1076"/>
          <ac:spMkLst>
            <pc:docMk/>
            <pc:sldMk cId="3866743022" sldId="257"/>
            <ac:spMk id="4" creationId="{2606F298-3A60-7AC6-BD15-855DF473A523}"/>
          </ac:spMkLst>
        </pc:spChg>
        <pc:spChg chg="mod">
          <ac:chgData name="Ahshreyah Ross" userId="853aa158-3928-4290-990f-ace230c19a1e" providerId="ADAL" clId="{6D89C38F-58D6-4F62-B7B3-09BB6481E711}" dt="2025-02-15T22:41:07.342" v="234" actId="1076"/>
          <ac:spMkLst>
            <pc:docMk/>
            <pc:sldMk cId="3866743022" sldId="257"/>
            <ac:spMk id="5" creationId="{766D8204-AF0B-9EDE-6C60-281A3D0B9007}"/>
          </ac:spMkLst>
        </pc:spChg>
        <pc:spChg chg="mod">
          <ac:chgData name="Ahshreyah Ross" userId="853aa158-3928-4290-990f-ace230c19a1e" providerId="ADAL" clId="{6D89C38F-58D6-4F62-B7B3-09BB6481E711}" dt="2025-02-18T04:02:04.660" v="1833" actId="14100"/>
          <ac:spMkLst>
            <pc:docMk/>
            <pc:sldMk cId="3866743022" sldId="257"/>
            <ac:spMk id="8" creationId="{47050AD1-C4BA-AA25-D8C5-FF2B1BB0F3AB}"/>
          </ac:spMkLst>
        </pc:spChg>
        <pc:spChg chg="mod">
          <ac:chgData name="Ahshreyah Ross" userId="853aa158-3928-4290-990f-ace230c19a1e" providerId="ADAL" clId="{6D89C38F-58D6-4F62-B7B3-09BB6481E711}" dt="2025-02-15T22:40:58.362" v="232" actId="1076"/>
          <ac:spMkLst>
            <pc:docMk/>
            <pc:sldMk cId="3866743022" sldId="257"/>
            <ac:spMk id="20" creationId="{29B69B96-D075-ADD7-031A-C33B1A669A89}"/>
          </ac:spMkLst>
        </pc:spChg>
        <pc:spChg chg="add mod">
          <ac:chgData name="Ahshreyah Ross" userId="853aa158-3928-4290-990f-ace230c19a1e" providerId="ADAL" clId="{6D89C38F-58D6-4F62-B7B3-09BB6481E711}" dt="2025-02-17T00:20:06.076" v="264" actId="1076"/>
          <ac:spMkLst>
            <pc:docMk/>
            <pc:sldMk cId="3866743022" sldId="257"/>
            <ac:spMk id="96" creationId="{B022DDA4-4972-2104-419E-61C9B131B219}"/>
          </ac:spMkLst>
        </pc:spChg>
        <pc:spChg chg="add mod">
          <ac:chgData name="Ahshreyah Ross" userId="853aa158-3928-4290-990f-ace230c19a1e" providerId="ADAL" clId="{6D89C38F-58D6-4F62-B7B3-09BB6481E711}" dt="2025-02-15T22:36:14.282" v="184" actId="1076"/>
          <ac:spMkLst>
            <pc:docMk/>
            <pc:sldMk cId="3866743022" sldId="257"/>
            <ac:spMk id="97" creationId="{C1F8316B-AFAA-D309-DFD0-235E8287343F}"/>
          </ac:spMkLst>
        </pc:spChg>
        <pc:spChg chg="add mod">
          <ac:chgData name="Ahshreyah Ross" userId="853aa158-3928-4290-990f-ace230c19a1e" providerId="ADAL" clId="{6D89C38F-58D6-4F62-B7B3-09BB6481E711}" dt="2025-02-17T03:45:19.116" v="918" actId="1076"/>
          <ac:spMkLst>
            <pc:docMk/>
            <pc:sldMk cId="3866743022" sldId="257"/>
            <ac:spMk id="98" creationId="{5278953D-BC34-0AE6-7C06-0106A1909356}"/>
          </ac:spMkLst>
        </pc:spChg>
        <pc:spChg chg="add mod">
          <ac:chgData name="Ahshreyah Ross" userId="853aa158-3928-4290-990f-ace230c19a1e" providerId="ADAL" clId="{6D89C38F-58D6-4F62-B7B3-09BB6481E711}" dt="2025-02-17T03:45:24.970" v="919" actId="1076"/>
          <ac:spMkLst>
            <pc:docMk/>
            <pc:sldMk cId="3866743022" sldId="257"/>
            <ac:spMk id="99" creationId="{8056DA31-1465-ED07-D0D0-7F4BB547D161}"/>
          </ac:spMkLst>
        </pc:spChg>
        <pc:spChg chg="add mod">
          <ac:chgData name="Ahshreyah Ross" userId="853aa158-3928-4290-990f-ace230c19a1e" providerId="ADAL" clId="{6D89C38F-58D6-4F62-B7B3-09BB6481E711}" dt="2025-02-15T22:42:31.251" v="245" actId="1076"/>
          <ac:spMkLst>
            <pc:docMk/>
            <pc:sldMk cId="3866743022" sldId="257"/>
            <ac:spMk id="100" creationId="{B89CE3E9-B627-38F5-CF0A-C15F7D573548}"/>
          </ac:spMkLst>
        </pc:spChg>
        <pc:spChg chg="add mod">
          <ac:chgData name="Ahshreyah Ross" userId="853aa158-3928-4290-990f-ace230c19a1e" providerId="ADAL" clId="{6D89C38F-58D6-4F62-B7B3-09BB6481E711}" dt="2025-02-18T04:01:56.330" v="1831" actId="20577"/>
          <ac:spMkLst>
            <pc:docMk/>
            <pc:sldMk cId="3866743022" sldId="257"/>
            <ac:spMk id="169" creationId="{FEB2E608-787C-4BA7-4619-96EABF28D660}"/>
          </ac:spMkLst>
        </pc:spChg>
        <pc:cxnChg chg="add mod">
          <ac:chgData name="Ahshreyah Ross" userId="853aa158-3928-4290-990f-ace230c19a1e" providerId="ADAL" clId="{6D89C38F-58D6-4F62-B7B3-09BB6481E711}" dt="2025-02-18T04:04:24.640" v="1843" actId="692"/>
          <ac:cxnSpMkLst>
            <pc:docMk/>
            <pc:sldMk cId="3866743022" sldId="257"/>
            <ac:cxnSpMk id="29" creationId="{B96BDDE6-C610-0EB3-43DC-15DD6665C4EF}"/>
          </ac:cxnSpMkLst>
        </pc:cxnChg>
        <pc:cxnChg chg="add mod">
          <ac:chgData name="Ahshreyah Ross" userId="853aa158-3928-4290-990f-ace230c19a1e" providerId="ADAL" clId="{6D89C38F-58D6-4F62-B7B3-09BB6481E711}" dt="2025-02-18T04:03:38.274" v="1838" actId="692"/>
          <ac:cxnSpMkLst>
            <pc:docMk/>
            <pc:sldMk cId="3866743022" sldId="257"/>
            <ac:cxnSpMk id="31" creationId="{23576D58-51A3-90EA-10BE-4B3015516F74}"/>
          </ac:cxnSpMkLst>
        </pc:cxnChg>
        <pc:cxnChg chg="add mod">
          <ac:chgData name="Ahshreyah Ross" userId="853aa158-3928-4290-990f-ace230c19a1e" providerId="ADAL" clId="{6D89C38F-58D6-4F62-B7B3-09BB6481E711}" dt="2025-02-18T04:04:14.271" v="1841" actId="692"/>
          <ac:cxnSpMkLst>
            <pc:docMk/>
            <pc:sldMk cId="3866743022" sldId="257"/>
            <ac:cxnSpMk id="43" creationId="{A8BCF1F7-FE02-2121-C00E-2C9403AD30D7}"/>
          </ac:cxnSpMkLst>
        </pc:cxnChg>
        <pc:cxnChg chg="add mod">
          <ac:chgData name="Ahshreyah Ross" userId="853aa158-3928-4290-990f-ace230c19a1e" providerId="ADAL" clId="{6D89C38F-58D6-4F62-B7B3-09BB6481E711}" dt="2025-02-18T04:04:19.335" v="1842" actId="692"/>
          <ac:cxnSpMkLst>
            <pc:docMk/>
            <pc:sldMk cId="3866743022" sldId="257"/>
            <ac:cxnSpMk id="45" creationId="{25EABF8C-1B71-EBF7-ECED-75BA253ED0F8}"/>
          </ac:cxnSpMkLst>
        </pc:cxnChg>
        <pc:cxnChg chg="add mod">
          <ac:chgData name="Ahshreyah Ross" userId="853aa158-3928-4290-990f-ace230c19a1e" providerId="ADAL" clId="{6D89C38F-58D6-4F62-B7B3-09BB6481E711}" dt="2025-02-17T00:19:58.319" v="263" actId="14100"/>
          <ac:cxnSpMkLst>
            <pc:docMk/>
            <pc:sldMk cId="3866743022" sldId="257"/>
            <ac:cxnSpMk id="52" creationId="{0CE2983C-AAFC-45C2-0C15-07D11ED9BCF6}"/>
          </ac:cxnSpMkLst>
        </pc:cxnChg>
        <pc:cxnChg chg="add mod">
          <ac:chgData name="Ahshreyah Ross" userId="853aa158-3928-4290-990f-ace230c19a1e" providerId="ADAL" clId="{6D89C38F-58D6-4F62-B7B3-09BB6481E711}" dt="2025-02-15T22:42:14.537" v="242" actId="14100"/>
          <ac:cxnSpMkLst>
            <pc:docMk/>
            <pc:sldMk cId="3866743022" sldId="257"/>
            <ac:cxnSpMk id="55" creationId="{203FE537-E2FA-E980-7B61-AABD34657B01}"/>
          </ac:cxnSpMkLst>
        </pc:cxnChg>
        <pc:cxnChg chg="add del mod">
          <ac:chgData name="Ahshreyah Ross" userId="853aa158-3928-4290-990f-ace230c19a1e" providerId="ADAL" clId="{6D89C38F-58D6-4F62-B7B3-09BB6481E711}" dt="2025-02-17T03:39:49.220" v="882" actId="21"/>
          <ac:cxnSpMkLst>
            <pc:docMk/>
            <pc:sldMk cId="3866743022" sldId="257"/>
            <ac:cxnSpMk id="107" creationId="{BDB83022-E39F-A5FE-473B-20F4685C65B8}"/>
          </ac:cxnSpMkLst>
        </pc:cxnChg>
        <pc:cxnChg chg="add del mod">
          <ac:chgData name="Ahshreyah Ross" userId="853aa158-3928-4290-990f-ace230c19a1e" providerId="ADAL" clId="{6D89C38F-58D6-4F62-B7B3-09BB6481E711}" dt="2025-02-17T03:39:44.954" v="881" actId="21"/>
          <ac:cxnSpMkLst>
            <pc:docMk/>
            <pc:sldMk cId="3866743022" sldId="257"/>
            <ac:cxnSpMk id="111" creationId="{CF18E60D-9783-8685-A8B6-42BE1EB06895}"/>
          </ac:cxnSpMkLst>
        </pc:cxnChg>
        <pc:cxnChg chg="add del mod">
          <ac:chgData name="Ahshreyah Ross" userId="853aa158-3928-4290-990f-ace230c19a1e" providerId="ADAL" clId="{6D89C38F-58D6-4F62-B7B3-09BB6481E711}" dt="2025-02-17T03:39:40.540" v="880" actId="21"/>
          <ac:cxnSpMkLst>
            <pc:docMk/>
            <pc:sldMk cId="3866743022" sldId="257"/>
            <ac:cxnSpMk id="113" creationId="{55E19401-FAA3-7E54-261E-BCA688BA8812}"/>
          </ac:cxnSpMkLst>
        </pc:cxnChg>
        <pc:cxnChg chg="add del mod">
          <ac:chgData name="Ahshreyah Ross" userId="853aa158-3928-4290-990f-ace230c19a1e" providerId="ADAL" clId="{6D89C38F-58D6-4F62-B7B3-09BB6481E711}" dt="2025-02-17T03:39:52.891" v="883" actId="21"/>
          <ac:cxnSpMkLst>
            <pc:docMk/>
            <pc:sldMk cId="3866743022" sldId="257"/>
            <ac:cxnSpMk id="117" creationId="{4635C2E2-1170-1A0B-D18D-BCB475080A5A}"/>
          </ac:cxnSpMkLst>
        </pc:cxnChg>
        <pc:cxnChg chg="add del mod">
          <ac:chgData name="Ahshreyah Ross" userId="853aa158-3928-4290-990f-ace230c19a1e" providerId="ADAL" clId="{6D89C38F-58D6-4F62-B7B3-09BB6481E711}" dt="2025-02-17T03:39:58.986" v="884" actId="21"/>
          <ac:cxnSpMkLst>
            <pc:docMk/>
            <pc:sldMk cId="3866743022" sldId="257"/>
            <ac:cxnSpMk id="122" creationId="{779D5F78-8975-4A43-3000-1B1589286495}"/>
          </ac:cxnSpMkLst>
        </pc:cxnChg>
        <pc:cxnChg chg="add del mod">
          <ac:chgData name="Ahshreyah Ross" userId="853aa158-3928-4290-990f-ace230c19a1e" providerId="ADAL" clId="{6D89C38F-58D6-4F62-B7B3-09BB6481E711}" dt="2025-02-17T03:40:31.777" v="887" actId="21"/>
          <ac:cxnSpMkLst>
            <pc:docMk/>
            <pc:sldMk cId="3866743022" sldId="257"/>
            <ac:cxnSpMk id="151" creationId="{04E92435-E6C1-9B9D-7A4D-5B8CB11FC971}"/>
          </ac:cxnSpMkLst>
        </pc:cxnChg>
        <pc:cxnChg chg="add mod">
          <ac:chgData name="Ahshreyah Ross" userId="853aa158-3928-4290-990f-ace230c19a1e" providerId="ADAL" clId="{6D89C38F-58D6-4F62-B7B3-09BB6481E711}" dt="2025-02-17T03:41:26.723" v="894" actId="208"/>
          <ac:cxnSpMkLst>
            <pc:docMk/>
            <pc:sldMk cId="3866743022" sldId="257"/>
            <ac:cxnSpMk id="154" creationId="{94E382B8-3C97-0B7B-FF85-AA9E704E0FD0}"/>
          </ac:cxnSpMkLst>
        </pc:cxnChg>
        <pc:cxnChg chg="add mod">
          <ac:chgData name="Ahshreyah Ross" userId="853aa158-3928-4290-990f-ace230c19a1e" providerId="ADAL" clId="{6D89C38F-58D6-4F62-B7B3-09BB6481E711}" dt="2025-02-17T03:43:32.605" v="906" actId="692"/>
          <ac:cxnSpMkLst>
            <pc:docMk/>
            <pc:sldMk cId="3866743022" sldId="257"/>
            <ac:cxnSpMk id="157" creationId="{7EAD4B9F-79D6-B6B0-267C-33EA704E81E7}"/>
          </ac:cxnSpMkLst>
        </pc:cxnChg>
        <pc:cxnChg chg="add mod">
          <ac:chgData name="Ahshreyah Ross" userId="853aa158-3928-4290-990f-ace230c19a1e" providerId="ADAL" clId="{6D89C38F-58D6-4F62-B7B3-09BB6481E711}" dt="2025-02-17T03:45:19.116" v="918" actId="1076"/>
          <ac:cxnSpMkLst>
            <pc:docMk/>
            <pc:sldMk cId="3866743022" sldId="257"/>
            <ac:cxnSpMk id="161" creationId="{035F8915-09F9-44B1-3AD9-B22CDAC6D0AC}"/>
          </ac:cxnSpMkLst>
        </pc:cxnChg>
        <pc:cxnChg chg="add mod">
          <ac:chgData name="Ahshreyah Ross" userId="853aa158-3928-4290-990f-ace230c19a1e" providerId="ADAL" clId="{6D89C38F-58D6-4F62-B7B3-09BB6481E711}" dt="2025-02-17T03:45:24.970" v="919" actId="1076"/>
          <ac:cxnSpMkLst>
            <pc:docMk/>
            <pc:sldMk cId="3866743022" sldId="257"/>
            <ac:cxnSpMk id="163" creationId="{9B9B4537-487F-3D28-4EEA-42477EB09AAF}"/>
          </ac:cxnSpMkLst>
        </pc:cxnChg>
        <pc:cxnChg chg="add mod">
          <ac:chgData name="Ahshreyah Ross" userId="853aa158-3928-4290-990f-ace230c19a1e" providerId="ADAL" clId="{6D89C38F-58D6-4F62-B7B3-09BB6481E711}" dt="2025-02-17T03:45:00.666" v="917" actId="692"/>
          <ac:cxnSpMkLst>
            <pc:docMk/>
            <pc:sldMk cId="3866743022" sldId="257"/>
            <ac:cxnSpMk id="165" creationId="{04FE89D3-5390-898F-5729-4A689FFEC151}"/>
          </ac:cxnSpMkLst>
        </pc:cxnChg>
        <pc:cxnChg chg="add mod">
          <ac:chgData name="Ahshreyah Ross" userId="853aa158-3928-4290-990f-ace230c19a1e" providerId="ADAL" clId="{6D89C38F-58D6-4F62-B7B3-09BB6481E711}" dt="2025-02-18T04:04:36.297" v="1844" actId="692"/>
          <ac:cxnSpMkLst>
            <pc:docMk/>
            <pc:sldMk cId="3866743022" sldId="257"/>
            <ac:cxnSpMk id="173" creationId="{4E9DAFF0-C9E8-D9C7-49BA-27D570AF6621}"/>
          </ac:cxnSpMkLst>
        </pc:cxnChg>
      </pc:sldChg>
      <pc:sldChg chg="addSp delSp modSp mod">
        <pc:chgData name="Ahshreyah Ross" userId="853aa158-3928-4290-990f-ace230c19a1e" providerId="ADAL" clId="{6D89C38F-58D6-4F62-B7B3-09BB6481E711}" dt="2025-02-18T04:03:59.833" v="1840" actId="692"/>
        <pc:sldMkLst>
          <pc:docMk/>
          <pc:sldMk cId="3134899690" sldId="258"/>
        </pc:sldMkLst>
        <pc:spChg chg="mod">
          <ac:chgData name="Ahshreyah Ross" userId="853aa158-3928-4290-990f-ace230c19a1e" providerId="ADAL" clId="{6D89C38F-58D6-4F62-B7B3-09BB6481E711}" dt="2025-02-18T03:23:30.064" v="1799" actId="14100"/>
          <ac:spMkLst>
            <pc:docMk/>
            <pc:sldMk cId="3134899690" sldId="258"/>
            <ac:spMk id="2" creationId="{4D11D735-5882-9C56-CE91-250D6A8A4B08}"/>
          </ac:spMkLst>
        </pc:spChg>
        <pc:spChg chg="mod">
          <ac:chgData name="Ahshreyah Ross" userId="853aa158-3928-4290-990f-ace230c19a1e" providerId="ADAL" clId="{6D89C38F-58D6-4F62-B7B3-09BB6481E711}" dt="2025-02-18T03:10:14.476" v="1729" actId="1076"/>
          <ac:spMkLst>
            <pc:docMk/>
            <pc:sldMk cId="3134899690" sldId="258"/>
            <ac:spMk id="14" creationId="{7988F89B-1BD3-4A9D-C936-63E57A390729}"/>
          </ac:spMkLst>
        </pc:spChg>
        <pc:spChg chg="mod">
          <ac:chgData name="Ahshreyah Ross" userId="853aa158-3928-4290-990f-ace230c19a1e" providerId="ADAL" clId="{6D89C38F-58D6-4F62-B7B3-09BB6481E711}" dt="2025-02-18T03:10:14.476" v="1729" actId="1076"/>
          <ac:spMkLst>
            <pc:docMk/>
            <pc:sldMk cId="3134899690" sldId="258"/>
            <ac:spMk id="16" creationId="{64D27770-B651-C294-302E-78A2049CF3DA}"/>
          </ac:spMkLst>
        </pc:spChg>
        <pc:spChg chg="mod">
          <ac:chgData name="Ahshreyah Ross" userId="853aa158-3928-4290-990f-ace230c19a1e" providerId="ADAL" clId="{6D89C38F-58D6-4F62-B7B3-09BB6481E711}" dt="2025-02-15T22:27:07.509" v="107" actId="1076"/>
          <ac:spMkLst>
            <pc:docMk/>
            <pc:sldMk cId="3134899690" sldId="258"/>
            <ac:spMk id="21" creationId="{CA557B2C-C7A3-B1E0-85E3-E56443DEF826}"/>
          </ac:spMkLst>
        </pc:spChg>
        <pc:spChg chg="mod">
          <ac:chgData name="Ahshreyah Ross" userId="853aa158-3928-4290-990f-ace230c19a1e" providerId="ADAL" clId="{6D89C38F-58D6-4F62-B7B3-09BB6481E711}" dt="2025-02-18T03:10:14.476" v="1729" actId="1076"/>
          <ac:spMkLst>
            <pc:docMk/>
            <pc:sldMk cId="3134899690" sldId="258"/>
            <ac:spMk id="22" creationId="{5C2BB3CB-89B9-2F59-4258-FE5CBAFAAA20}"/>
          </ac:spMkLst>
        </pc:spChg>
        <pc:spChg chg="mod">
          <ac:chgData name="Ahshreyah Ross" userId="853aa158-3928-4290-990f-ace230c19a1e" providerId="ADAL" clId="{6D89C38F-58D6-4F62-B7B3-09BB6481E711}" dt="2025-02-15T22:26:46.769" v="105" actId="1076"/>
          <ac:spMkLst>
            <pc:docMk/>
            <pc:sldMk cId="3134899690" sldId="258"/>
            <ac:spMk id="23" creationId="{BB265D18-2872-5233-7030-7CF5978D8AA9}"/>
          </ac:spMkLst>
        </pc:spChg>
        <pc:spChg chg="mod">
          <ac:chgData name="Ahshreyah Ross" userId="853aa158-3928-4290-990f-ace230c19a1e" providerId="ADAL" clId="{6D89C38F-58D6-4F62-B7B3-09BB6481E711}" dt="2025-02-18T04:00:32.345" v="1818" actId="20577"/>
          <ac:spMkLst>
            <pc:docMk/>
            <pc:sldMk cId="3134899690" sldId="258"/>
            <ac:spMk id="24" creationId="{F94D432C-26E6-8314-52FF-EBDCCB2BFC77}"/>
          </ac:spMkLst>
        </pc:spChg>
        <pc:spChg chg="mod">
          <ac:chgData name="Ahshreyah Ross" userId="853aa158-3928-4290-990f-ace230c19a1e" providerId="ADAL" clId="{6D89C38F-58D6-4F62-B7B3-09BB6481E711}" dt="2025-02-18T04:00:28.837" v="1817" actId="20577"/>
          <ac:spMkLst>
            <pc:docMk/>
            <pc:sldMk cId="3134899690" sldId="258"/>
            <ac:spMk id="25" creationId="{4A711A9C-3CF5-A063-665F-CDB2708FE064}"/>
          </ac:spMkLst>
        </pc:spChg>
        <pc:spChg chg="mod">
          <ac:chgData name="Ahshreyah Ross" userId="853aa158-3928-4290-990f-ace230c19a1e" providerId="ADAL" clId="{6D89C38F-58D6-4F62-B7B3-09BB6481E711}" dt="2025-02-17T00:18:38.764" v="255" actId="1076"/>
          <ac:spMkLst>
            <pc:docMk/>
            <pc:sldMk cId="3134899690" sldId="258"/>
            <ac:spMk id="27" creationId="{21BC49F4-A22E-626F-A643-0A5421B3562F}"/>
          </ac:spMkLst>
        </pc:spChg>
        <pc:spChg chg="mod">
          <ac:chgData name="Ahshreyah Ross" userId="853aa158-3928-4290-990f-ace230c19a1e" providerId="ADAL" clId="{6D89C38F-58D6-4F62-B7B3-09BB6481E711}" dt="2025-02-18T03:10:14.476" v="1729" actId="1076"/>
          <ac:spMkLst>
            <pc:docMk/>
            <pc:sldMk cId="3134899690" sldId="258"/>
            <ac:spMk id="30" creationId="{47590B9A-7F1D-D5D6-9DCB-7A688EB862F2}"/>
          </ac:spMkLst>
        </pc:spChg>
        <pc:spChg chg="mod">
          <ac:chgData name="Ahshreyah Ross" userId="853aa158-3928-4290-990f-ace230c19a1e" providerId="ADAL" clId="{6D89C38F-58D6-4F62-B7B3-09BB6481E711}" dt="2025-02-18T03:10:14.476" v="1729" actId="1076"/>
          <ac:spMkLst>
            <pc:docMk/>
            <pc:sldMk cId="3134899690" sldId="258"/>
            <ac:spMk id="34" creationId="{4F89651C-C7E3-E449-B02E-D4130CE4B45B}"/>
          </ac:spMkLst>
        </pc:spChg>
        <pc:spChg chg="mod">
          <ac:chgData name="Ahshreyah Ross" userId="853aa158-3928-4290-990f-ace230c19a1e" providerId="ADAL" clId="{6D89C38F-58D6-4F62-B7B3-09BB6481E711}" dt="2025-02-18T04:00:35.773" v="1819" actId="20577"/>
          <ac:spMkLst>
            <pc:docMk/>
            <pc:sldMk cId="3134899690" sldId="258"/>
            <ac:spMk id="36" creationId="{A4A02C7F-159C-F8D2-EA5E-51BBF8AA157E}"/>
          </ac:spMkLst>
        </pc:spChg>
        <pc:spChg chg="mod">
          <ac:chgData name="Ahshreyah Ross" userId="853aa158-3928-4290-990f-ace230c19a1e" providerId="ADAL" clId="{6D89C38F-58D6-4F62-B7B3-09BB6481E711}" dt="2025-02-17T03:36:56.661" v="868" actId="1076"/>
          <ac:spMkLst>
            <pc:docMk/>
            <pc:sldMk cId="3134899690" sldId="258"/>
            <ac:spMk id="37" creationId="{0C694BF5-2D29-8760-84E4-CE16E05A8852}"/>
          </ac:spMkLst>
        </pc:spChg>
        <pc:spChg chg="mod">
          <ac:chgData name="Ahshreyah Ross" userId="853aa158-3928-4290-990f-ace230c19a1e" providerId="ADAL" clId="{6D89C38F-58D6-4F62-B7B3-09BB6481E711}" dt="2025-02-18T03:10:14.476" v="1729" actId="1076"/>
          <ac:spMkLst>
            <pc:docMk/>
            <pc:sldMk cId="3134899690" sldId="258"/>
            <ac:spMk id="38" creationId="{06A83E1B-383A-D0BD-9EAA-F373E0BD11EE}"/>
          </ac:spMkLst>
        </pc:spChg>
        <pc:spChg chg="mod">
          <ac:chgData name="Ahshreyah Ross" userId="853aa158-3928-4290-990f-ace230c19a1e" providerId="ADAL" clId="{6D89C38F-58D6-4F62-B7B3-09BB6481E711}" dt="2025-02-18T03:35:55.013" v="1808" actId="20577"/>
          <ac:spMkLst>
            <pc:docMk/>
            <pc:sldMk cId="3134899690" sldId="258"/>
            <ac:spMk id="39" creationId="{3BBE64DE-C1E7-8217-D641-B4A65E528655}"/>
          </ac:spMkLst>
        </pc:spChg>
        <pc:cxnChg chg="add mod">
          <ac:chgData name="Ahshreyah Ross" userId="853aa158-3928-4290-990f-ace230c19a1e" providerId="ADAL" clId="{6D89C38F-58D6-4F62-B7B3-09BB6481E711}" dt="2025-02-18T04:03:53.829" v="1839" actId="692"/>
          <ac:cxnSpMkLst>
            <pc:docMk/>
            <pc:sldMk cId="3134899690" sldId="258"/>
            <ac:cxnSpMk id="41" creationId="{661B0616-06AA-81E9-3E08-A492D325CBB4}"/>
          </ac:cxnSpMkLst>
        </pc:cxnChg>
        <pc:cxnChg chg="add mod">
          <ac:chgData name="Ahshreyah Ross" userId="853aa158-3928-4290-990f-ace230c19a1e" providerId="ADAL" clId="{6D89C38F-58D6-4F62-B7B3-09BB6481E711}" dt="2025-02-18T04:03:59.833" v="1840" actId="692"/>
          <ac:cxnSpMkLst>
            <pc:docMk/>
            <pc:sldMk cId="3134899690" sldId="258"/>
            <ac:cxnSpMk id="45" creationId="{0704F927-E912-4F13-A3C6-FCC37EE84011}"/>
          </ac:cxnSpMkLst>
        </pc:cxnChg>
        <pc:cxnChg chg="add del mod">
          <ac:chgData name="Ahshreyah Ross" userId="853aa158-3928-4290-990f-ace230c19a1e" providerId="ADAL" clId="{6D89C38F-58D6-4F62-B7B3-09BB6481E711}" dt="2025-02-17T03:23:00.680" v="763" actId="21"/>
          <ac:cxnSpMkLst>
            <pc:docMk/>
            <pc:sldMk cId="3134899690" sldId="258"/>
            <ac:cxnSpMk id="53" creationId="{3A44726D-B483-9DDF-F7B1-146CE756C905}"/>
          </ac:cxnSpMkLst>
        </pc:cxnChg>
        <pc:cxnChg chg="add mod">
          <ac:chgData name="Ahshreyah Ross" userId="853aa158-3928-4290-990f-ace230c19a1e" providerId="ADAL" clId="{6D89C38F-58D6-4F62-B7B3-09BB6481E711}" dt="2025-02-17T03:31:22.574" v="847" actId="14100"/>
          <ac:cxnSpMkLst>
            <pc:docMk/>
            <pc:sldMk cId="3134899690" sldId="258"/>
            <ac:cxnSpMk id="55" creationId="{E210A2D4-25FD-7E15-826C-42C25A48AE14}"/>
          </ac:cxnSpMkLst>
        </pc:cxnChg>
        <pc:cxnChg chg="add mod">
          <ac:chgData name="Ahshreyah Ross" userId="853aa158-3928-4290-990f-ace230c19a1e" providerId="ADAL" clId="{6D89C38F-58D6-4F62-B7B3-09BB6481E711}" dt="2025-02-17T03:29:36.888" v="834" actId="14100"/>
          <ac:cxnSpMkLst>
            <pc:docMk/>
            <pc:sldMk cId="3134899690" sldId="258"/>
            <ac:cxnSpMk id="57" creationId="{0C828CEE-8E5C-A9F6-06DA-0FB0047EC766}"/>
          </ac:cxnSpMkLst>
        </pc:cxnChg>
        <pc:cxnChg chg="add del">
          <ac:chgData name="Ahshreyah Ross" userId="853aa158-3928-4290-990f-ace230c19a1e" providerId="ADAL" clId="{6D89C38F-58D6-4F62-B7B3-09BB6481E711}" dt="2025-02-17T03:21:05.927" v="746" actId="11529"/>
          <ac:cxnSpMkLst>
            <pc:docMk/>
            <pc:sldMk cId="3134899690" sldId="258"/>
            <ac:cxnSpMk id="61" creationId="{988ABEC2-396F-1B93-1C7E-F0D72F94AB97}"/>
          </ac:cxnSpMkLst>
        </pc:cxnChg>
        <pc:cxnChg chg="add del mod">
          <ac:chgData name="Ahshreyah Ross" userId="853aa158-3928-4290-990f-ace230c19a1e" providerId="ADAL" clId="{6D89C38F-58D6-4F62-B7B3-09BB6481E711}" dt="2025-02-17T03:29:06.111" v="829" actId="21"/>
          <ac:cxnSpMkLst>
            <pc:docMk/>
            <pc:sldMk cId="3134899690" sldId="258"/>
            <ac:cxnSpMk id="63" creationId="{C72F89AC-5175-A75B-B5A0-54BE1A0A68CB}"/>
          </ac:cxnSpMkLst>
        </pc:cxnChg>
        <pc:cxnChg chg="add del mod">
          <ac:chgData name="Ahshreyah Ross" userId="853aa158-3928-4290-990f-ace230c19a1e" providerId="ADAL" clId="{6D89C38F-58D6-4F62-B7B3-09BB6481E711}" dt="2025-02-17T03:23:43.058" v="769" actId="11529"/>
          <ac:cxnSpMkLst>
            <pc:docMk/>
            <pc:sldMk cId="3134899690" sldId="258"/>
            <ac:cxnSpMk id="68" creationId="{9B1EBC05-69FB-708E-1B9E-AF93748291B7}"/>
          </ac:cxnSpMkLst>
        </pc:cxnChg>
        <pc:cxnChg chg="add del">
          <ac:chgData name="Ahshreyah Ross" userId="853aa158-3928-4290-990f-ace230c19a1e" providerId="ADAL" clId="{6D89C38F-58D6-4F62-B7B3-09BB6481E711}" dt="2025-02-17T03:24:00.175" v="773" actId="11529"/>
          <ac:cxnSpMkLst>
            <pc:docMk/>
            <pc:sldMk cId="3134899690" sldId="258"/>
            <ac:cxnSpMk id="71" creationId="{BD3A6126-22CA-A1BF-6870-9E36849BDAA7}"/>
          </ac:cxnSpMkLst>
        </pc:cxnChg>
        <pc:cxnChg chg="add del">
          <ac:chgData name="Ahshreyah Ross" userId="853aa158-3928-4290-990f-ace230c19a1e" providerId="ADAL" clId="{6D89C38F-58D6-4F62-B7B3-09BB6481E711}" dt="2025-02-17T03:23:59.620" v="772" actId="11529"/>
          <ac:cxnSpMkLst>
            <pc:docMk/>
            <pc:sldMk cId="3134899690" sldId="258"/>
            <ac:cxnSpMk id="73" creationId="{075931C6-3FF5-70A1-FCA7-F3039F1F69AB}"/>
          </ac:cxnSpMkLst>
        </pc:cxnChg>
        <pc:cxnChg chg="add del mod">
          <ac:chgData name="Ahshreyah Ross" userId="853aa158-3928-4290-990f-ace230c19a1e" providerId="ADAL" clId="{6D89C38F-58D6-4F62-B7B3-09BB6481E711}" dt="2025-02-17T03:24:45.364" v="783" actId="11529"/>
          <ac:cxnSpMkLst>
            <pc:docMk/>
            <pc:sldMk cId="3134899690" sldId="258"/>
            <ac:cxnSpMk id="75" creationId="{3B8D52DD-7853-9372-CA49-FF5C5F7FF321}"/>
          </ac:cxnSpMkLst>
        </pc:cxnChg>
        <pc:cxnChg chg="add del mod">
          <ac:chgData name="Ahshreyah Ross" userId="853aa158-3928-4290-990f-ace230c19a1e" providerId="ADAL" clId="{6D89C38F-58D6-4F62-B7B3-09BB6481E711}" dt="2025-02-17T03:25:12.112" v="788" actId="21"/>
          <ac:cxnSpMkLst>
            <pc:docMk/>
            <pc:sldMk cId="3134899690" sldId="258"/>
            <ac:cxnSpMk id="78" creationId="{63F15023-2556-D365-E1E0-53E51415629C}"/>
          </ac:cxnSpMkLst>
        </pc:cxnChg>
        <pc:cxnChg chg="add mod">
          <ac:chgData name="Ahshreyah Ross" userId="853aa158-3928-4290-990f-ace230c19a1e" providerId="ADAL" clId="{6D89C38F-58D6-4F62-B7B3-09BB6481E711}" dt="2025-02-17T03:28:41.142" v="826" actId="692"/>
          <ac:cxnSpMkLst>
            <pc:docMk/>
            <pc:sldMk cId="3134899690" sldId="258"/>
            <ac:cxnSpMk id="81" creationId="{184926CB-3A75-18D8-1D54-A146EC6573D6}"/>
          </ac:cxnSpMkLst>
        </pc:cxnChg>
        <pc:cxnChg chg="add mod">
          <ac:chgData name="Ahshreyah Ross" userId="853aa158-3928-4290-990f-ace230c19a1e" providerId="ADAL" clId="{6D89C38F-58D6-4F62-B7B3-09BB6481E711}" dt="2025-02-17T03:30:50.738" v="843" actId="14100"/>
          <ac:cxnSpMkLst>
            <pc:docMk/>
            <pc:sldMk cId="3134899690" sldId="258"/>
            <ac:cxnSpMk id="97" creationId="{230A821B-CFD0-C8C6-7DB6-65871540023E}"/>
          </ac:cxnSpMkLst>
        </pc:cxnChg>
        <pc:cxnChg chg="add mod">
          <ac:chgData name="Ahshreyah Ross" userId="853aa158-3928-4290-990f-ace230c19a1e" providerId="ADAL" clId="{6D89C38F-58D6-4F62-B7B3-09BB6481E711}" dt="2025-02-17T03:37:13.742" v="871" actId="14100"/>
          <ac:cxnSpMkLst>
            <pc:docMk/>
            <pc:sldMk cId="3134899690" sldId="258"/>
            <ac:cxnSpMk id="105" creationId="{C797A20B-9470-1FBE-8346-28E9F8A66F28}"/>
          </ac:cxnSpMkLst>
        </pc:cxnChg>
        <pc:cxnChg chg="add mod">
          <ac:chgData name="Ahshreyah Ross" userId="853aa158-3928-4290-990f-ace230c19a1e" providerId="ADAL" clId="{6D89C38F-58D6-4F62-B7B3-09BB6481E711}" dt="2025-02-17T03:37:04.341" v="869" actId="1076"/>
          <ac:cxnSpMkLst>
            <pc:docMk/>
            <pc:sldMk cId="3134899690" sldId="258"/>
            <ac:cxnSpMk id="108" creationId="{45D4D1D2-42F8-3AF0-47CA-6FDD5205500A}"/>
          </ac:cxnSpMkLst>
        </pc:cxnChg>
        <pc:cxnChg chg="add mod">
          <ac:chgData name="Ahshreyah Ross" userId="853aa158-3928-4290-990f-ace230c19a1e" providerId="ADAL" clId="{6D89C38F-58D6-4F62-B7B3-09BB6481E711}" dt="2025-02-17T03:39:31.384" v="879" actId="14100"/>
          <ac:cxnSpMkLst>
            <pc:docMk/>
            <pc:sldMk cId="3134899690" sldId="258"/>
            <ac:cxnSpMk id="119" creationId="{D87F0F57-2C20-0978-A17E-5AF56FEA063C}"/>
          </ac:cxnSpMkLst>
        </pc:cxnChg>
      </pc:sldChg>
      <pc:sldChg chg="addSp delSp modSp new mod setBg">
        <pc:chgData name="Ahshreyah Ross" userId="853aa158-3928-4290-990f-ace230c19a1e" providerId="ADAL" clId="{6D89C38F-58D6-4F62-B7B3-09BB6481E711}" dt="2025-02-18T05:47:55.232" v="2121" actId="27918"/>
        <pc:sldMkLst>
          <pc:docMk/>
          <pc:sldMk cId="1536232479" sldId="259"/>
        </pc:sldMkLst>
        <pc:spChg chg="mod">
          <ac:chgData name="Ahshreyah Ross" userId="853aa158-3928-4290-990f-ace230c19a1e" providerId="ADAL" clId="{6D89C38F-58D6-4F62-B7B3-09BB6481E711}" dt="2025-02-18T03:14:49.685" v="1758"/>
          <ac:spMkLst>
            <pc:docMk/>
            <pc:sldMk cId="1536232479" sldId="259"/>
            <ac:spMk id="2" creationId="{494D0DC2-EE16-9FB6-012E-1B185AA6C759}"/>
          </ac:spMkLst>
        </pc:spChg>
        <pc:spChg chg="add del">
          <ac:chgData name="Ahshreyah Ross" userId="853aa158-3928-4290-990f-ace230c19a1e" providerId="ADAL" clId="{6D89C38F-58D6-4F62-B7B3-09BB6481E711}" dt="2025-02-17T00:22:21.477" v="272" actId="1957"/>
          <ac:spMkLst>
            <pc:docMk/>
            <pc:sldMk cId="1536232479" sldId="259"/>
            <ac:spMk id="3" creationId="{77B41859-0319-2011-3305-B2AFC29369A5}"/>
          </ac:spMkLst>
        </pc:spChg>
        <pc:spChg chg="add del">
          <ac:chgData name="Ahshreyah Ross" userId="853aa158-3928-4290-990f-ace230c19a1e" providerId="ADAL" clId="{6D89C38F-58D6-4F62-B7B3-09BB6481E711}" dt="2025-02-18T03:13:56.247" v="1751" actId="26606"/>
          <ac:spMkLst>
            <pc:docMk/>
            <pc:sldMk cId="1536232479" sldId="259"/>
            <ac:spMk id="14" creationId="{DB6A7BFB-3BBE-4C11-93FC-A6557BD1136C}"/>
          </ac:spMkLst>
        </pc:spChg>
        <pc:spChg chg="add del">
          <ac:chgData name="Ahshreyah Ross" userId="853aa158-3928-4290-990f-ace230c19a1e" providerId="ADAL" clId="{6D89C38F-58D6-4F62-B7B3-09BB6481E711}" dt="2025-02-18T03:13:56.247" v="1751" actId="26606"/>
          <ac:spMkLst>
            <pc:docMk/>
            <pc:sldMk cId="1536232479" sldId="259"/>
            <ac:spMk id="16" creationId="{70CA7A26-553C-443C-9A3D-2A2529D45912}"/>
          </ac:spMkLst>
        </pc:spChg>
        <pc:graphicFrameChg chg="add mod">
          <ac:chgData name="Ahshreyah Ross" userId="853aa158-3928-4290-990f-ace230c19a1e" providerId="ADAL" clId="{6D89C38F-58D6-4F62-B7B3-09BB6481E711}" dt="2025-02-17T00:22:12.235" v="269" actId="1957"/>
          <ac:graphicFrameMkLst>
            <pc:docMk/>
            <pc:sldMk cId="1536232479" sldId="259"/>
            <ac:graphicFrameMk id="6" creationId="{E3E0D2F5-101D-24F3-B37D-EB4DF259F65A}"/>
          </ac:graphicFrameMkLst>
        </pc:graphicFrameChg>
        <pc:graphicFrameChg chg="add mod">
          <ac:chgData name="Ahshreyah Ross" userId="853aa158-3928-4290-990f-ace230c19a1e" providerId="ADAL" clId="{6D89C38F-58D6-4F62-B7B3-09BB6481E711}" dt="2025-02-18T03:13:56.247" v="1751" actId="26606"/>
          <ac:graphicFrameMkLst>
            <pc:docMk/>
            <pc:sldMk cId="1536232479" sldId="259"/>
            <ac:graphicFrameMk id="9" creationId="{E6D96B91-F18C-BADC-CD42-AAE4DACA2843}"/>
          </ac:graphicFrameMkLst>
        </pc:graphicFrameChg>
        <pc:graphicFrameChg chg="add del mod">
          <ac:chgData name="Ahshreyah Ross" userId="853aa158-3928-4290-990f-ace230c19a1e" providerId="ADAL" clId="{6D89C38F-58D6-4F62-B7B3-09BB6481E711}" dt="2025-02-17T01:14:33.159" v="370" actId="21"/>
          <ac:graphicFrameMkLst>
            <pc:docMk/>
            <pc:sldMk cId="1536232479" sldId="259"/>
            <ac:graphicFrameMk id="10" creationId="{1BD8DBD9-DB3B-38B0-2A8B-FFEEA0F6D773}"/>
          </ac:graphicFrameMkLst>
        </pc:graphicFrameChg>
        <pc:picChg chg="add del">
          <ac:chgData name="Ahshreyah Ross" userId="853aa158-3928-4290-990f-ace230c19a1e" providerId="ADAL" clId="{6D89C38F-58D6-4F62-B7B3-09BB6481E711}" dt="2025-02-18T03:13:56.247" v="1751" actId="26606"/>
          <ac:picMkLst>
            <pc:docMk/>
            <pc:sldMk cId="1536232479" sldId="259"/>
            <ac:picMk id="18" creationId="{367E268D-B340-41B0-B037-2F3FC25BC705}"/>
          </ac:picMkLst>
        </pc:picChg>
        <pc:picChg chg="add del">
          <ac:chgData name="Ahshreyah Ross" userId="853aa158-3928-4290-990f-ace230c19a1e" providerId="ADAL" clId="{6D89C38F-58D6-4F62-B7B3-09BB6481E711}" dt="2025-02-18T03:13:56.247" v="1751" actId="26606"/>
          <ac:picMkLst>
            <pc:docMk/>
            <pc:sldMk cId="1536232479" sldId="259"/>
            <ac:picMk id="20" creationId="{ABB0BCA0-9493-46B4-B955-8FBF0287306B}"/>
          </ac:picMkLst>
        </pc:picChg>
      </pc:sldChg>
      <pc:sldChg chg="new del">
        <pc:chgData name="Ahshreyah Ross" userId="853aa158-3928-4290-990f-ace230c19a1e" providerId="ADAL" clId="{6D89C38F-58D6-4F62-B7B3-09BB6481E711}" dt="2025-02-18T02:30:14.609" v="1481" actId="2696"/>
        <pc:sldMkLst>
          <pc:docMk/>
          <pc:sldMk cId="890799326" sldId="260"/>
        </pc:sldMkLst>
      </pc:sldChg>
      <pc:sldChg chg="addSp delSp modSp new del mod">
        <pc:chgData name="Ahshreyah Ross" userId="853aa158-3928-4290-990f-ace230c19a1e" providerId="ADAL" clId="{6D89C38F-58D6-4F62-B7B3-09BB6481E711}" dt="2025-02-17T00:48:39.931" v="326" actId="2696"/>
        <pc:sldMkLst>
          <pc:docMk/>
          <pc:sldMk cId="2504918025" sldId="260"/>
        </pc:sldMkLst>
        <pc:spChg chg="del">
          <ac:chgData name="Ahshreyah Ross" userId="853aa158-3928-4290-990f-ace230c19a1e" providerId="ADAL" clId="{6D89C38F-58D6-4F62-B7B3-09BB6481E711}" dt="2025-02-17T00:44:57.309" v="317" actId="1032"/>
          <ac:spMkLst>
            <pc:docMk/>
            <pc:sldMk cId="2504918025" sldId="260"/>
            <ac:spMk id="3" creationId="{EB8786FB-D9AC-A3DC-DF36-D3F471811197}"/>
          </ac:spMkLst>
        </pc:spChg>
        <pc:graphicFrameChg chg="add mod modGraphic">
          <ac:chgData name="Ahshreyah Ross" userId="853aa158-3928-4290-990f-ace230c19a1e" providerId="ADAL" clId="{6D89C38F-58D6-4F62-B7B3-09BB6481E711}" dt="2025-02-17T00:45:29.631" v="325" actId="20577"/>
          <ac:graphicFrameMkLst>
            <pc:docMk/>
            <pc:sldMk cId="2504918025" sldId="260"/>
            <ac:graphicFrameMk id="4" creationId="{3BB05989-7841-FB0B-0F19-8F228DC57205}"/>
          </ac:graphicFrameMkLst>
        </pc:graphicFrameChg>
      </pc:sldChg>
      <pc:sldChg chg="addSp delSp modSp new mod">
        <pc:chgData name="Ahshreyah Ross" userId="853aa158-3928-4290-990f-ace230c19a1e" providerId="ADAL" clId="{6D89C38F-58D6-4F62-B7B3-09BB6481E711}" dt="2025-02-18T05:03:21.368" v="2078" actId="1076"/>
        <pc:sldMkLst>
          <pc:docMk/>
          <pc:sldMk cId="3315779706" sldId="261"/>
        </pc:sldMkLst>
        <pc:spChg chg="mod">
          <ac:chgData name="Ahshreyah Ross" userId="853aa158-3928-4290-990f-ace230c19a1e" providerId="ADAL" clId="{6D89C38F-58D6-4F62-B7B3-09BB6481E711}" dt="2025-02-18T03:07:52.417" v="1706" actId="1076"/>
          <ac:spMkLst>
            <pc:docMk/>
            <pc:sldMk cId="3315779706" sldId="261"/>
            <ac:spMk id="2" creationId="{21E2B25E-0CF4-9D14-0690-44CFFD964B2E}"/>
          </ac:spMkLst>
        </pc:spChg>
        <pc:spChg chg="add del mod">
          <ac:chgData name="Ahshreyah Ross" userId="853aa158-3928-4290-990f-ace230c19a1e" providerId="ADAL" clId="{6D89C38F-58D6-4F62-B7B3-09BB6481E711}" dt="2025-02-17T01:32:59.411" v="482" actId="12084"/>
          <ac:spMkLst>
            <pc:docMk/>
            <pc:sldMk cId="3315779706" sldId="261"/>
            <ac:spMk id="3" creationId="{ED2B2B06-4A90-7629-35F9-FD2C0AC7834D}"/>
          </ac:spMkLst>
        </pc:spChg>
        <pc:spChg chg="add del mod">
          <ac:chgData name="Ahshreyah Ross" userId="853aa158-3928-4290-990f-ace230c19a1e" providerId="ADAL" clId="{6D89C38F-58D6-4F62-B7B3-09BB6481E711}" dt="2025-02-17T01:36:42.357" v="561" actId="21"/>
          <ac:spMkLst>
            <pc:docMk/>
            <pc:sldMk cId="3315779706" sldId="261"/>
            <ac:spMk id="8" creationId="{4AE9B971-58F3-D569-94C5-BE9597D69971}"/>
          </ac:spMkLst>
        </pc:spChg>
        <pc:graphicFrameChg chg="add mod">
          <ac:chgData name="Ahshreyah Ross" userId="853aa158-3928-4290-990f-ace230c19a1e" providerId="ADAL" clId="{6D89C38F-58D6-4F62-B7B3-09BB6481E711}" dt="2025-02-18T02:49:28.576" v="1618" actId="1076"/>
          <ac:graphicFrameMkLst>
            <pc:docMk/>
            <pc:sldMk cId="3315779706" sldId="261"/>
            <ac:graphicFrameMk id="9" creationId="{D90D44AF-6F24-5175-F7C9-24D333536F42}"/>
          </ac:graphicFrameMkLst>
        </pc:graphicFrameChg>
        <pc:picChg chg="add del mod">
          <ac:chgData name="Ahshreyah Ross" userId="853aa158-3928-4290-990f-ace230c19a1e" providerId="ADAL" clId="{6D89C38F-58D6-4F62-B7B3-09BB6481E711}" dt="2025-02-17T01:28:59.885" v="475" actId="21"/>
          <ac:picMkLst>
            <pc:docMk/>
            <pc:sldMk cId="3315779706" sldId="261"/>
            <ac:picMk id="5" creationId="{ECD2C9C3-7BA9-99A2-6B2A-F23221943E94}"/>
          </ac:picMkLst>
        </pc:picChg>
        <pc:picChg chg="add mod">
          <ac:chgData name="Ahshreyah Ross" userId="853aa158-3928-4290-990f-ace230c19a1e" providerId="ADAL" clId="{6D89C38F-58D6-4F62-B7B3-09BB6481E711}" dt="2025-02-18T02:50:03.991" v="1628" actId="1076"/>
          <ac:picMkLst>
            <pc:docMk/>
            <pc:sldMk cId="3315779706" sldId="261"/>
            <ac:picMk id="7" creationId="{5BAA2D09-BB00-0E08-C98E-AE0497E6A168}"/>
          </ac:picMkLst>
        </pc:picChg>
        <pc:picChg chg="add mod">
          <ac:chgData name="Ahshreyah Ross" userId="853aa158-3928-4290-990f-ace230c19a1e" providerId="ADAL" clId="{6D89C38F-58D6-4F62-B7B3-09BB6481E711}" dt="2025-02-18T02:49:35.211" v="1620" actId="1076"/>
          <ac:picMkLst>
            <pc:docMk/>
            <pc:sldMk cId="3315779706" sldId="261"/>
            <ac:picMk id="11" creationId="{3DFFB8FE-9A3E-E3FB-A999-8A0A72B9A998}"/>
          </ac:picMkLst>
        </pc:picChg>
        <pc:picChg chg="add mod">
          <ac:chgData name="Ahshreyah Ross" userId="853aa158-3928-4290-990f-ace230c19a1e" providerId="ADAL" clId="{6D89C38F-58D6-4F62-B7B3-09BB6481E711}" dt="2025-02-18T02:49:38.279" v="1621" actId="1076"/>
          <ac:picMkLst>
            <pc:docMk/>
            <pc:sldMk cId="3315779706" sldId="261"/>
            <ac:picMk id="13" creationId="{042FB2C3-5713-4839-AF1C-B9F8BA6FBC35}"/>
          </ac:picMkLst>
        </pc:picChg>
        <pc:picChg chg="add mod">
          <ac:chgData name="Ahshreyah Ross" userId="853aa158-3928-4290-990f-ace230c19a1e" providerId="ADAL" clId="{6D89C38F-58D6-4F62-B7B3-09BB6481E711}" dt="2025-02-18T02:49:32.321" v="1619" actId="1076"/>
          <ac:picMkLst>
            <pc:docMk/>
            <pc:sldMk cId="3315779706" sldId="261"/>
            <ac:picMk id="15" creationId="{B83DCC98-E378-85FC-DB75-E8F65DA9D5C6}"/>
          </ac:picMkLst>
        </pc:picChg>
        <pc:picChg chg="add mod">
          <ac:chgData name="Ahshreyah Ross" userId="853aa158-3928-4290-990f-ace230c19a1e" providerId="ADAL" clId="{6D89C38F-58D6-4F62-B7B3-09BB6481E711}" dt="2025-02-18T04:20:25.302" v="1853" actId="1076"/>
          <ac:picMkLst>
            <pc:docMk/>
            <pc:sldMk cId="3315779706" sldId="261"/>
            <ac:picMk id="17" creationId="{A0EF5E40-6E66-C2AB-2F01-791330665A33}"/>
          </ac:picMkLst>
        </pc:picChg>
        <pc:picChg chg="add mod">
          <ac:chgData name="Ahshreyah Ross" userId="853aa158-3928-4290-990f-ace230c19a1e" providerId="ADAL" clId="{6D89C38F-58D6-4F62-B7B3-09BB6481E711}" dt="2025-02-18T02:49:44.589" v="1624" actId="1076"/>
          <ac:picMkLst>
            <pc:docMk/>
            <pc:sldMk cId="3315779706" sldId="261"/>
            <ac:picMk id="19" creationId="{FCFD0022-A9F1-13C0-A2A1-AEB51BBF1231}"/>
          </ac:picMkLst>
        </pc:picChg>
        <pc:picChg chg="add mod">
          <ac:chgData name="Ahshreyah Ross" userId="853aa158-3928-4290-990f-ace230c19a1e" providerId="ADAL" clId="{6D89C38F-58D6-4F62-B7B3-09BB6481E711}" dt="2025-02-17T01:48:35.035" v="630" actId="931"/>
          <ac:picMkLst>
            <pc:docMk/>
            <pc:sldMk cId="3315779706" sldId="261"/>
            <ac:picMk id="21" creationId="{C52E99FC-72AC-76B2-D88C-4B26E2754A38}"/>
          </ac:picMkLst>
        </pc:picChg>
        <pc:picChg chg="add mod">
          <ac:chgData name="Ahshreyah Ross" userId="853aa158-3928-4290-990f-ace230c19a1e" providerId="ADAL" clId="{6D89C38F-58D6-4F62-B7B3-09BB6481E711}" dt="2025-02-18T02:49:56.570" v="1627" actId="1076"/>
          <ac:picMkLst>
            <pc:docMk/>
            <pc:sldMk cId="3315779706" sldId="261"/>
            <ac:picMk id="23" creationId="{79413037-6EAF-05E3-E148-7F5B6A859012}"/>
          </ac:picMkLst>
        </pc:picChg>
        <pc:picChg chg="add mod">
          <ac:chgData name="Ahshreyah Ross" userId="853aa158-3928-4290-990f-ace230c19a1e" providerId="ADAL" clId="{6D89C38F-58D6-4F62-B7B3-09BB6481E711}" dt="2025-02-17T02:03:27.281" v="665" actId="931"/>
          <ac:picMkLst>
            <pc:docMk/>
            <pc:sldMk cId="3315779706" sldId="261"/>
            <ac:picMk id="25" creationId="{4C111AFD-BDE9-843D-D601-0576FF16B187}"/>
          </ac:picMkLst>
        </pc:picChg>
        <pc:picChg chg="add mod">
          <ac:chgData name="Ahshreyah Ross" userId="853aa158-3928-4290-990f-ace230c19a1e" providerId="ADAL" clId="{6D89C38F-58D6-4F62-B7B3-09BB6481E711}" dt="2025-02-18T04:20:05.848" v="1851" actId="1076"/>
          <ac:picMkLst>
            <pc:docMk/>
            <pc:sldMk cId="3315779706" sldId="261"/>
            <ac:picMk id="27" creationId="{EAEE5C0A-0DA2-F957-9CA0-22ED9DB7B00A}"/>
          </ac:picMkLst>
        </pc:picChg>
        <pc:picChg chg="add mod">
          <ac:chgData name="Ahshreyah Ross" userId="853aa158-3928-4290-990f-ace230c19a1e" providerId="ADAL" clId="{6D89C38F-58D6-4F62-B7B3-09BB6481E711}" dt="2025-02-18T05:03:21.368" v="2078" actId="1076"/>
          <ac:picMkLst>
            <pc:docMk/>
            <pc:sldMk cId="3315779706" sldId="261"/>
            <ac:picMk id="29" creationId="{EF9BF4EA-3E9F-0775-C6CD-1E9D04E6FEE6}"/>
          </ac:picMkLst>
        </pc:picChg>
      </pc:sldChg>
      <pc:sldChg chg="addSp delSp modSp new del mod ord">
        <pc:chgData name="Ahshreyah Ross" userId="853aa158-3928-4290-990f-ace230c19a1e" providerId="ADAL" clId="{6D89C38F-58D6-4F62-B7B3-09BB6481E711}" dt="2025-02-18T02:30:10.583" v="1480" actId="2696"/>
        <pc:sldMkLst>
          <pc:docMk/>
          <pc:sldMk cId="2115554895" sldId="262"/>
        </pc:sldMkLst>
        <pc:spChg chg="mod">
          <ac:chgData name="Ahshreyah Ross" userId="853aa158-3928-4290-990f-ace230c19a1e" providerId="ADAL" clId="{6D89C38F-58D6-4F62-B7B3-09BB6481E711}" dt="2025-02-17T02:22:51.950" v="691" actId="14100"/>
          <ac:spMkLst>
            <pc:docMk/>
            <pc:sldMk cId="2115554895" sldId="262"/>
            <ac:spMk id="2" creationId="{1F967E4A-EDCC-4CD3-4DCE-14A86D8F42B2}"/>
          </ac:spMkLst>
        </pc:spChg>
        <pc:spChg chg="del">
          <ac:chgData name="Ahshreyah Ross" userId="853aa158-3928-4290-990f-ace230c19a1e" providerId="ADAL" clId="{6D89C38F-58D6-4F62-B7B3-09BB6481E711}" dt="2025-02-17T02:17:46.064" v="675" actId="1032"/>
          <ac:spMkLst>
            <pc:docMk/>
            <pc:sldMk cId="2115554895" sldId="262"/>
            <ac:spMk id="3" creationId="{47088292-5540-3032-5468-17795F703310}"/>
          </ac:spMkLst>
        </pc:spChg>
        <pc:graphicFrameChg chg="add mod modGraphic">
          <ac:chgData name="Ahshreyah Ross" userId="853aa158-3928-4290-990f-ace230c19a1e" providerId="ADAL" clId="{6D89C38F-58D6-4F62-B7B3-09BB6481E711}" dt="2025-02-17T03:49:55.574" v="976" actId="20577"/>
          <ac:graphicFrameMkLst>
            <pc:docMk/>
            <pc:sldMk cId="2115554895" sldId="262"/>
            <ac:graphicFrameMk id="4" creationId="{AD80BCDF-59C8-7BA9-2EF7-9BA6D1504203}"/>
          </ac:graphicFrameMkLst>
        </pc:graphicFrameChg>
      </pc:sldChg>
      <pc:sldChg chg="addSp modSp new mod">
        <pc:chgData name="Ahshreyah Ross" userId="853aa158-3928-4290-990f-ace230c19a1e" providerId="ADAL" clId="{6D89C38F-58D6-4F62-B7B3-09BB6481E711}" dt="2025-02-18T04:00:21.340" v="1816" actId="20577"/>
        <pc:sldMkLst>
          <pc:docMk/>
          <pc:sldMk cId="4082214539" sldId="263"/>
        </pc:sldMkLst>
        <pc:spChg chg="mod">
          <ac:chgData name="Ahshreyah Ross" userId="853aa158-3928-4290-990f-ace230c19a1e" providerId="ADAL" clId="{6D89C38F-58D6-4F62-B7B3-09BB6481E711}" dt="2025-02-18T03:23:14.758" v="1796" actId="1076"/>
          <ac:spMkLst>
            <pc:docMk/>
            <pc:sldMk cId="4082214539" sldId="263"/>
            <ac:spMk id="2" creationId="{37946B90-7884-F2A9-832E-7FE5CB0E18F0}"/>
          </ac:spMkLst>
        </pc:spChg>
        <pc:spChg chg="add mod">
          <ac:chgData name="Ahshreyah Ross" userId="853aa158-3928-4290-990f-ace230c19a1e" providerId="ADAL" clId="{6D89C38F-58D6-4F62-B7B3-09BB6481E711}" dt="2025-02-18T03:23:56.579" v="1801" actId="1076"/>
          <ac:spMkLst>
            <pc:docMk/>
            <pc:sldMk cId="4082214539" sldId="263"/>
            <ac:spMk id="3" creationId="{842272CF-00ED-FA1A-8332-16C37665ACAB}"/>
          </ac:spMkLst>
        </pc:spChg>
        <pc:spChg chg="add mod">
          <ac:chgData name="Ahshreyah Ross" userId="853aa158-3928-4290-990f-ace230c19a1e" providerId="ADAL" clId="{6D89C38F-58D6-4F62-B7B3-09BB6481E711}" dt="2025-02-18T04:00:21.340" v="1816" actId="20577"/>
          <ac:spMkLst>
            <pc:docMk/>
            <pc:sldMk cId="4082214539" sldId="263"/>
            <ac:spMk id="4" creationId="{B024503D-7DF2-F95A-E3F3-4946DAFECEFF}"/>
          </ac:spMkLst>
        </pc:spChg>
        <pc:spChg chg="add mod">
          <ac:chgData name="Ahshreyah Ross" userId="853aa158-3928-4290-990f-ace230c19a1e" providerId="ADAL" clId="{6D89C38F-58D6-4F62-B7B3-09BB6481E711}" dt="2025-02-18T03:24:27.848" v="1806" actId="1076"/>
          <ac:spMkLst>
            <pc:docMk/>
            <pc:sldMk cId="4082214539" sldId="263"/>
            <ac:spMk id="5" creationId="{07D1E660-919A-874C-5FB5-5195B59663C7}"/>
          </ac:spMkLst>
        </pc:spChg>
        <pc:spChg chg="add mod">
          <ac:chgData name="Ahshreyah Ross" userId="853aa158-3928-4290-990f-ace230c19a1e" providerId="ADAL" clId="{6D89C38F-58D6-4F62-B7B3-09BB6481E711}" dt="2025-02-18T03:24:37.253" v="1807" actId="1076"/>
          <ac:spMkLst>
            <pc:docMk/>
            <pc:sldMk cId="4082214539" sldId="263"/>
            <ac:spMk id="6" creationId="{D6A07D06-B0F0-9FB3-B563-D7AA89A377A3}"/>
          </ac:spMkLst>
        </pc:spChg>
        <pc:cxnChg chg="add mod">
          <ac:chgData name="Ahshreyah Ross" userId="853aa158-3928-4290-990f-ace230c19a1e" providerId="ADAL" clId="{6D89C38F-58D6-4F62-B7B3-09BB6481E711}" dt="2025-02-18T03:24:02.591" v="1802" actId="1076"/>
          <ac:cxnSpMkLst>
            <pc:docMk/>
            <pc:sldMk cId="4082214539" sldId="263"/>
            <ac:cxnSpMk id="8" creationId="{31EB11F6-A717-1102-D06B-ABB4C28B4296}"/>
          </ac:cxnSpMkLst>
        </pc:cxnChg>
        <pc:cxnChg chg="add mod">
          <ac:chgData name="Ahshreyah Ross" userId="853aa158-3928-4290-990f-ace230c19a1e" providerId="ADAL" clId="{6D89C38F-58D6-4F62-B7B3-09BB6481E711}" dt="2025-02-18T03:24:37.253" v="1807" actId="1076"/>
          <ac:cxnSpMkLst>
            <pc:docMk/>
            <pc:sldMk cId="4082214539" sldId="263"/>
            <ac:cxnSpMk id="10" creationId="{7907A64E-6EA5-BF19-83E7-0D8F9C038A41}"/>
          </ac:cxnSpMkLst>
        </pc:cxnChg>
        <pc:cxnChg chg="add mod">
          <ac:chgData name="Ahshreyah Ross" userId="853aa158-3928-4290-990f-ace230c19a1e" providerId="ADAL" clId="{6D89C38F-58D6-4F62-B7B3-09BB6481E711}" dt="2025-02-18T03:24:27.848" v="1806" actId="1076"/>
          <ac:cxnSpMkLst>
            <pc:docMk/>
            <pc:sldMk cId="4082214539" sldId="263"/>
            <ac:cxnSpMk id="13" creationId="{7DD2CB9F-9BC1-FC58-B562-516EED5BC716}"/>
          </ac:cxnSpMkLst>
        </pc:cxnChg>
      </pc:sldChg>
      <pc:sldChg chg="addSp delSp modSp new mod">
        <pc:chgData name="Ahshreyah Ross" userId="853aa158-3928-4290-990f-ace230c19a1e" providerId="ADAL" clId="{6D89C38F-58D6-4F62-B7B3-09BB6481E711}" dt="2025-02-18T05:12:05.592" v="2116" actId="255"/>
        <pc:sldMkLst>
          <pc:docMk/>
          <pc:sldMk cId="152764462" sldId="264"/>
        </pc:sldMkLst>
        <pc:spChg chg="mod">
          <ac:chgData name="Ahshreyah Ross" userId="853aa158-3928-4290-990f-ace230c19a1e" providerId="ADAL" clId="{6D89C38F-58D6-4F62-B7B3-09BB6481E711}" dt="2025-02-18T05:07:18.088" v="2096" actId="1076"/>
          <ac:spMkLst>
            <pc:docMk/>
            <pc:sldMk cId="152764462" sldId="264"/>
            <ac:spMk id="2" creationId="{45E68899-5FA8-2C0D-7B0A-5AEFAEFEF0A6}"/>
          </ac:spMkLst>
        </pc:spChg>
        <pc:spChg chg="add del mod">
          <ac:chgData name="Ahshreyah Ross" userId="853aa158-3928-4290-990f-ace230c19a1e" providerId="ADAL" clId="{6D89C38F-58D6-4F62-B7B3-09BB6481E711}" dt="2025-02-18T00:59:04.732" v="1112" actId="22"/>
          <ac:spMkLst>
            <pc:docMk/>
            <pc:sldMk cId="152764462" sldId="264"/>
            <ac:spMk id="4" creationId="{D801CDF5-8108-266D-691F-66BA7D754146}"/>
          </ac:spMkLst>
        </pc:spChg>
        <pc:spChg chg="add del">
          <ac:chgData name="Ahshreyah Ross" userId="853aa158-3928-4290-990f-ace230c19a1e" providerId="ADAL" clId="{6D89C38F-58D6-4F62-B7B3-09BB6481E711}" dt="2025-02-18T00:59:11.874" v="1114" actId="22"/>
          <ac:spMkLst>
            <pc:docMk/>
            <pc:sldMk cId="152764462" sldId="264"/>
            <ac:spMk id="6" creationId="{C9B09392-686A-FB6C-58B9-96542845D5DF}"/>
          </ac:spMkLst>
        </pc:spChg>
        <pc:spChg chg="add del">
          <ac:chgData name="Ahshreyah Ross" userId="853aa158-3928-4290-990f-ace230c19a1e" providerId="ADAL" clId="{6D89C38F-58D6-4F62-B7B3-09BB6481E711}" dt="2025-02-18T01:00:01.712" v="1116" actId="22"/>
          <ac:spMkLst>
            <pc:docMk/>
            <pc:sldMk cId="152764462" sldId="264"/>
            <ac:spMk id="8" creationId="{AA818E4F-69EA-55FE-C03B-FB8199964DAF}"/>
          </ac:spMkLst>
        </pc:spChg>
        <pc:spChg chg="add mod">
          <ac:chgData name="Ahshreyah Ross" userId="853aa158-3928-4290-990f-ace230c19a1e" providerId="ADAL" clId="{6D89C38F-58D6-4F62-B7B3-09BB6481E711}" dt="2025-02-18T05:11:59.304" v="2115" actId="255"/>
          <ac:spMkLst>
            <pc:docMk/>
            <pc:sldMk cId="152764462" sldId="264"/>
            <ac:spMk id="9" creationId="{CB4BFC69-C46E-9EB7-DB61-A072D9FCF212}"/>
          </ac:spMkLst>
        </pc:spChg>
        <pc:spChg chg="add mod">
          <ac:chgData name="Ahshreyah Ross" userId="853aa158-3928-4290-990f-ace230c19a1e" providerId="ADAL" clId="{6D89C38F-58D6-4F62-B7B3-09BB6481E711}" dt="2025-02-18T05:10:08.857" v="2104" actId="14861"/>
          <ac:spMkLst>
            <pc:docMk/>
            <pc:sldMk cId="152764462" sldId="264"/>
            <ac:spMk id="10" creationId="{36665F74-BCD7-D037-2871-F4E92ED3951B}"/>
          </ac:spMkLst>
        </pc:spChg>
        <pc:spChg chg="add mod">
          <ac:chgData name="Ahshreyah Ross" userId="853aa158-3928-4290-990f-ace230c19a1e" providerId="ADAL" clId="{6D89C38F-58D6-4F62-B7B3-09BB6481E711}" dt="2025-02-18T05:10:45.397" v="2105" actId="255"/>
          <ac:spMkLst>
            <pc:docMk/>
            <pc:sldMk cId="152764462" sldId="264"/>
            <ac:spMk id="11" creationId="{846DE033-38C7-5D70-9394-E3E5981E718D}"/>
          </ac:spMkLst>
        </pc:spChg>
        <pc:spChg chg="add mod">
          <ac:chgData name="Ahshreyah Ross" userId="853aa158-3928-4290-990f-ace230c19a1e" providerId="ADAL" clId="{6D89C38F-58D6-4F62-B7B3-09BB6481E711}" dt="2025-02-18T05:07:33.581" v="2097" actId="1076"/>
          <ac:spMkLst>
            <pc:docMk/>
            <pc:sldMk cId="152764462" sldId="264"/>
            <ac:spMk id="12" creationId="{D3B14237-AD77-6899-7C52-60D04C951F11}"/>
          </ac:spMkLst>
        </pc:spChg>
        <pc:spChg chg="add mod">
          <ac:chgData name="Ahshreyah Ross" userId="853aa158-3928-4290-990f-ace230c19a1e" providerId="ADAL" clId="{6D89C38F-58D6-4F62-B7B3-09BB6481E711}" dt="2025-02-18T05:11:45.355" v="2114" actId="255"/>
          <ac:spMkLst>
            <pc:docMk/>
            <pc:sldMk cId="152764462" sldId="264"/>
            <ac:spMk id="13" creationId="{17C56216-B0BB-0BD7-D879-029DE6CAF74D}"/>
          </ac:spMkLst>
        </pc:spChg>
        <pc:spChg chg="add mod">
          <ac:chgData name="Ahshreyah Ross" userId="853aa158-3928-4290-990f-ace230c19a1e" providerId="ADAL" clId="{6D89C38F-58D6-4F62-B7B3-09BB6481E711}" dt="2025-02-18T05:07:33.581" v="2097" actId="1076"/>
          <ac:spMkLst>
            <pc:docMk/>
            <pc:sldMk cId="152764462" sldId="264"/>
            <ac:spMk id="14" creationId="{1BCD0E54-08F9-A0FB-CD1B-08088B2D5495}"/>
          </ac:spMkLst>
        </pc:spChg>
        <pc:spChg chg="add mod">
          <ac:chgData name="Ahshreyah Ross" userId="853aa158-3928-4290-990f-ace230c19a1e" providerId="ADAL" clId="{6D89C38F-58D6-4F62-B7B3-09BB6481E711}" dt="2025-02-18T05:09:55.036" v="2103" actId="14861"/>
          <ac:spMkLst>
            <pc:docMk/>
            <pc:sldMk cId="152764462" sldId="264"/>
            <ac:spMk id="15" creationId="{C16BED07-C074-2057-8CBD-BD198D119E95}"/>
          </ac:spMkLst>
        </pc:spChg>
        <pc:spChg chg="add mod">
          <ac:chgData name="Ahshreyah Ross" userId="853aa158-3928-4290-990f-ace230c19a1e" providerId="ADAL" clId="{6D89C38F-58D6-4F62-B7B3-09BB6481E711}" dt="2025-02-18T05:12:05.592" v="2116" actId="255"/>
          <ac:spMkLst>
            <pc:docMk/>
            <pc:sldMk cId="152764462" sldId="264"/>
            <ac:spMk id="16" creationId="{C8DCDC1A-6119-0C8D-60AF-51BF8E0D37E4}"/>
          </ac:spMkLst>
        </pc:spChg>
        <pc:spChg chg="add mod">
          <ac:chgData name="Ahshreyah Ross" userId="853aa158-3928-4290-990f-ace230c19a1e" providerId="ADAL" clId="{6D89C38F-58D6-4F62-B7B3-09BB6481E711}" dt="2025-02-18T05:11:19.496" v="2107" actId="255"/>
          <ac:spMkLst>
            <pc:docMk/>
            <pc:sldMk cId="152764462" sldId="264"/>
            <ac:spMk id="133" creationId="{093E2320-256D-F840-D107-61E99757864B}"/>
          </ac:spMkLst>
        </pc:spChg>
        <pc:spChg chg="add mod">
          <ac:chgData name="Ahshreyah Ross" userId="853aa158-3928-4290-990f-ace230c19a1e" providerId="ADAL" clId="{6D89C38F-58D6-4F62-B7B3-09BB6481E711}" dt="2025-02-18T05:11:13.034" v="2106" actId="255"/>
          <ac:spMkLst>
            <pc:docMk/>
            <pc:sldMk cId="152764462" sldId="264"/>
            <ac:spMk id="137" creationId="{D03E3986-7974-EB0A-4010-2D40B731FE56}"/>
          </ac:spMkLst>
        </pc:spChg>
        <pc:cxnChg chg="add del mod">
          <ac:chgData name="Ahshreyah Ross" userId="853aa158-3928-4290-990f-ace230c19a1e" providerId="ADAL" clId="{6D89C38F-58D6-4F62-B7B3-09BB6481E711}" dt="2025-02-18T01:10:15.778" v="1185" actId="11529"/>
          <ac:cxnSpMkLst>
            <pc:docMk/>
            <pc:sldMk cId="152764462" sldId="264"/>
            <ac:cxnSpMk id="18" creationId="{44379188-7C45-07E2-BDC6-28AA17B87355}"/>
          </ac:cxnSpMkLst>
        </pc:cxnChg>
        <pc:cxnChg chg="add del mod">
          <ac:chgData name="Ahshreyah Ross" userId="853aa158-3928-4290-990f-ace230c19a1e" providerId="ADAL" clId="{6D89C38F-58D6-4F62-B7B3-09BB6481E711}" dt="2025-02-18T01:10:49.210" v="1189" actId="11529"/>
          <ac:cxnSpMkLst>
            <pc:docMk/>
            <pc:sldMk cId="152764462" sldId="264"/>
            <ac:cxnSpMk id="20" creationId="{DC7DF5C3-D335-0F9F-8770-EEAE1ED52D77}"/>
          </ac:cxnSpMkLst>
        </pc:cxnChg>
        <pc:cxnChg chg="add mod">
          <ac:chgData name="Ahshreyah Ross" userId="853aa158-3928-4290-990f-ace230c19a1e" providerId="ADAL" clId="{6D89C38F-58D6-4F62-B7B3-09BB6481E711}" dt="2025-02-18T05:06:22.381" v="2092" actId="1076"/>
          <ac:cxnSpMkLst>
            <pc:docMk/>
            <pc:sldMk cId="152764462" sldId="264"/>
            <ac:cxnSpMk id="23" creationId="{8319FD6C-01CF-F126-2196-13083D7C2788}"/>
          </ac:cxnSpMkLst>
        </pc:cxnChg>
        <pc:cxnChg chg="add mod">
          <ac:chgData name="Ahshreyah Ross" userId="853aa158-3928-4290-990f-ace230c19a1e" providerId="ADAL" clId="{6D89C38F-58D6-4F62-B7B3-09BB6481E711}" dt="2025-02-18T01:35:13.409" v="1351" actId="692"/>
          <ac:cxnSpMkLst>
            <pc:docMk/>
            <pc:sldMk cId="152764462" sldId="264"/>
            <ac:cxnSpMk id="26" creationId="{66B458F3-71FC-572B-21AC-82542B4D229B}"/>
          </ac:cxnSpMkLst>
        </pc:cxnChg>
        <pc:cxnChg chg="add del mod">
          <ac:chgData name="Ahshreyah Ross" userId="853aa158-3928-4290-990f-ace230c19a1e" providerId="ADAL" clId="{6D89C38F-58D6-4F62-B7B3-09BB6481E711}" dt="2025-02-18T01:11:37.732" v="1197" actId="11529"/>
          <ac:cxnSpMkLst>
            <pc:docMk/>
            <pc:sldMk cId="152764462" sldId="264"/>
            <ac:cxnSpMk id="29" creationId="{DB7004D4-DBA5-DC36-180A-96B4629D3D2F}"/>
          </ac:cxnSpMkLst>
        </pc:cxnChg>
        <pc:cxnChg chg="add del mod">
          <ac:chgData name="Ahshreyah Ross" userId="853aa158-3928-4290-990f-ace230c19a1e" providerId="ADAL" clId="{6D89C38F-58D6-4F62-B7B3-09BB6481E711}" dt="2025-02-18T01:11:57.660" v="1201" actId="11529"/>
          <ac:cxnSpMkLst>
            <pc:docMk/>
            <pc:sldMk cId="152764462" sldId="264"/>
            <ac:cxnSpMk id="31" creationId="{684C81DC-805B-E05E-1299-90854EEFAD9E}"/>
          </ac:cxnSpMkLst>
        </pc:cxnChg>
        <pc:cxnChg chg="add mod">
          <ac:chgData name="Ahshreyah Ross" userId="853aa158-3928-4290-990f-ace230c19a1e" providerId="ADAL" clId="{6D89C38F-58D6-4F62-B7B3-09BB6481E711}" dt="2025-02-18T01:35:18.694" v="1352" actId="692"/>
          <ac:cxnSpMkLst>
            <pc:docMk/>
            <pc:sldMk cId="152764462" sldId="264"/>
            <ac:cxnSpMk id="34" creationId="{76627808-0CAF-6EA5-045B-6FAE16467126}"/>
          </ac:cxnSpMkLst>
        </pc:cxnChg>
        <pc:cxnChg chg="add del mod">
          <ac:chgData name="Ahshreyah Ross" userId="853aa158-3928-4290-990f-ace230c19a1e" providerId="ADAL" clId="{6D89C38F-58D6-4F62-B7B3-09BB6481E711}" dt="2025-02-18T01:13:21.471" v="1207" actId="11529"/>
          <ac:cxnSpMkLst>
            <pc:docMk/>
            <pc:sldMk cId="152764462" sldId="264"/>
            <ac:cxnSpMk id="37" creationId="{D72BA716-1788-DD6F-DC0A-A7DB90A4ED35}"/>
          </ac:cxnSpMkLst>
        </pc:cxnChg>
        <pc:cxnChg chg="add del mod">
          <ac:chgData name="Ahshreyah Ross" userId="853aa158-3928-4290-990f-ace230c19a1e" providerId="ADAL" clId="{6D89C38F-58D6-4F62-B7B3-09BB6481E711}" dt="2025-02-18T01:13:38.141" v="1212" actId="11529"/>
          <ac:cxnSpMkLst>
            <pc:docMk/>
            <pc:sldMk cId="152764462" sldId="264"/>
            <ac:cxnSpMk id="42" creationId="{6791D7FB-6A46-2E2B-A559-ABAA53177A1D}"/>
          </ac:cxnSpMkLst>
        </pc:cxnChg>
        <pc:cxnChg chg="add mod">
          <ac:chgData name="Ahshreyah Ross" userId="853aa158-3928-4290-990f-ace230c19a1e" providerId="ADAL" clId="{6D89C38F-58D6-4F62-B7B3-09BB6481E711}" dt="2025-02-18T01:45:29.657" v="1428" actId="1076"/>
          <ac:cxnSpMkLst>
            <pc:docMk/>
            <pc:sldMk cId="152764462" sldId="264"/>
            <ac:cxnSpMk id="44" creationId="{C2134021-AF36-7BCB-D264-2CD2D473452B}"/>
          </ac:cxnSpMkLst>
        </pc:cxnChg>
        <pc:cxnChg chg="add mod">
          <ac:chgData name="Ahshreyah Ross" userId="853aa158-3928-4290-990f-ace230c19a1e" providerId="ADAL" clId="{6D89C38F-58D6-4F62-B7B3-09BB6481E711}" dt="2025-02-18T01:31:32.434" v="1328" actId="1076"/>
          <ac:cxnSpMkLst>
            <pc:docMk/>
            <pc:sldMk cId="152764462" sldId="264"/>
            <ac:cxnSpMk id="47" creationId="{BFFD9299-FB38-53AB-6C4E-73C09D9EA813}"/>
          </ac:cxnSpMkLst>
        </pc:cxnChg>
        <pc:cxnChg chg="add mod">
          <ac:chgData name="Ahshreyah Ross" userId="853aa158-3928-4290-990f-ace230c19a1e" providerId="ADAL" clId="{6D89C38F-58D6-4F62-B7B3-09BB6481E711}" dt="2025-02-18T05:06:23.164" v="2093" actId="1076"/>
          <ac:cxnSpMkLst>
            <pc:docMk/>
            <pc:sldMk cId="152764462" sldId="264"/>
            <ac:cxnSpMk id="61" creationId="{1AD4D738-9734-F660-0B19-AE41250F3197}"/>
          </ac:cxnSpMkLst>
        </pc:cxnChg>
        <pc:cxnChg chg="add mod">
          <ac:chgData name="Ahshreyah Ross" userId="853aa158-3928-4290-990f-ace230c19a1e" providerId="ADAL" clId="{6D89C38F-58D6-4F62-B7B3-09BB6481E711}" dt="2025-02-18T01:33:17.872" v="1334" actId="1076"/>
          <ac:cxnSpMkLst>
            <pc:docMk/>
            <pc:sldMk cId="152764462" sldId="264"/>
            <ac:cxnSpMk id="64" creationId="{0C0B4397-4F69-4EEB-08AF-1C057C435DF8}"/>
          </ac:cxnSpMkLst>
        </pc:cxnChg>
        <pc:cxnChg chg="add mod">
          <ac:chgData name="Ahshreyah Ross" userId="853aa158-3928-4290-990f-ace230c19a1e" providerId="ADAL" clId="{6D89C38F-58D6-4F62-B7B3-09BB6481E711}" dt="2025-02-18T01:43:54.094" v="1420" actId="1076"/>
          <ac:cxnSpMkLst>
            <pc:docMk/>
            <pc:sldMk cId="152764462" sldId="264"/>
            <ac:cxnSpMk id="67" creationId="{E3C5654C-3C07-6AC9-A781-EFB91C271923}"/>
          </ac:cxnSpMkLst>
        </pc:cxnChg>
      </pc:sldChg>
      <pc:sldChg chg="addSp delSp modSp add mod">
        <pc:chgData name="Ahshreyah Ross" userId="853aa158-3928-4290-990f-ace230c19a1e" providerId="ADAL" clId="{6D89C38F-58D6-4F62-B7B3-09BB6481E711}" dt="2025-02-18T05:47:06.726" v="2117" actId="14100"/>
        <pc:sldMkLst>
          <pc:docMk/>
          <pc:sldMk cId="2418564652" sldId="265"/>
        </pc:sldMkLst>
        <pc:spChg chg="mod">
          <ac:chgData name="Ahshreyah Ross" userId="853aa158-3928-4290-990f-ace230c19a1e" providerId="ADAL" clId="{6D89C38F-58D6-4F62-B7B3-09BB6481E711}" dt="2025-02-18T03:11:38.699" v="1740" actId="1076"/>
          <ac:spMkLst>
            <pc:docMk/>
            <pc:sldMk cId="2418564652" sldId="265"/>
            <ac:spMk id="2" creationId="{0FE3EA1A-CF6E-7738-5C1F-621974507D34}"/>
          </ac:spMkLst>
        </pc:spChg>
        <pc:spChg chg="mod">
          <ac:chgData name="Ahshreyah Ross" userId="853aa158-3928-4290-990f-ace230c19a1e" providerId="ADAL" clId="{6D89C38F-58D6-4F62-B7B3-09BB6481E711}" dt="2025-02-18T05:07:57.620" v="2098" actId="1076"/>
          <ac:spMkLst>
            <pc:docMk/>
            <pc:sldMk cId="2418564652" sldId="265"/>
            <ac:spMk id="9" creationId="{6829A44E-D67F-233F-63DF-CA67176EF9B5}"/>
          </ac:spMkLst>
        </pc:spChg>
        <pc:spChg chg="mod">
          <ac:chgData name="Ahshreyah Ross" userId="853aa158-3928-4290-990f-ace230c19a1e" providerId="ADAL" clId="{6D89C38F-58D6-4F62-B7B3-09BB6481E711}" dt="2025-02-18T05:07:57.620" v="2098" actId="1076"/>
          <ac:spMkLst>
            <pc:docMk/>
            <pc:sldMk cId="2418564652" sldId="265"/>
            <ac:spMk id="10" creationId="{FC20BFF6-9E71-A421-6E5B-2E58E7B9DCF5}"/>
          </ac:spMkLst>
        </pc:spChg>
        <pc:spChg chg="mod">
          <ac:chgData name="Ahshreyah Ross" userId="853aa158-3928-4290-990f-ace230c19a1e" providerId="ADAL" clId="{6D89C38F-58D6-4F62-B7B3-09BB6481E711}" dt="2025-02-18T05:07:57.620" v="2098" actId="1076"/>
          <ac:spMkLst>
            <pc:docMk/>
            <pc:sldMk cId="2418564652" sldId="265"/>
            <ac:spMk id="11" creationId="{2782CDE0-A090-1FD3-634C-25C6C0300632}"/>
          </ac:spMkLst>
        </pc:spChg>
        <pc:spChg chg="mod">
          <ac:chgData name="Ahshreyah Ross" userId="853aa158-3928-4290-990f-ace230c19a1e" providerId="ADAL" clId="{6D89C38F-58D6-4F62-B7B3-09BB6481E711}" dt="2025-02-18T03:18:56.847" v="1764" actId="14861"/>
          <ac:spMkLst>
            <pc:docMk/>
            <pc:sldMk cId="2418564652" sldId="265"/>
            <ac:spMk id="12" creationId="{293A68C0-4176-02FD-F78C-DF86067132AD}"/>
          </ac:spMkLst>
        </pc:spChg>
        <pc:spChg chg="mod">
          <ac:chgData name="Ahshreyah Ross" userId="853aa158-3928-4290-990f-ace230c19a1e" providerId="ADAL" clId="{6D89C38F-58D6-4F62-B7B3-09BB6481E711}" dt="2025-02-18T05:07:57.620" v="2098" actId="1076"/>
          <ac:spMkLst>
            <pc:docMk/>
            <pc:sldMk cId="2418564652" sldId="265"/>
            <ac:spMk id="13" creationId="{EC428E18-3F08-7EF5-E7A9-451942B67F00}"/>
          </ac:spMkLst>
        </pc:spChg>
        <pc:spChg chg="mod">
          <ac:chgData name="Ahshreyah Ross" userId="853aa158-3928-4290-990f-ace230c19a1e" providerId="ADAL" clId="{6D89C38F-58D6-4F62-B7B3-09BB6481E711}" dt="2025-02-18T05:07:57.620" v="2098" actId="1076"/>
          <ac:spMkLst>
            <pc:docMk/>
            <pc:sldMk cId="2418564652" sldId="265"/>
            <ac:spMk id="14" creationId="{6343E8F8-458D-3497-5D97-6F19352A8AB1}"/>
          </ac:spMkLst>
        </pc:spChg>
        <pc:spChg chg="mod">
          <ac:chgData name="Ahshreyah Ross" userId="853aa158-3928-4290-990f-ace230c19a1e" providerId="ADAL" clId="{6D89C38F-58D6-4F62-B7B3-09BB6481E711}" dt="2025-02-18T05:07:57.620" v="2098" actId="1076"/>
          <ac:spMkLst>
            <pc:docMk/>
            <pc:sldMk cId="2418564652" sldId="265"/>
            <ac:spMk id="15" creationId="{CE6E70B2-EDCC-E5DA-529B-71593960C410}"/>
          </ac:spMkLst>
        </pc:spChg>
        <pc:spChg chg="mod">
          <ac:chgData name="Ahshreyah Ross" userId="853aa158-3928-4290-990f-ace230c19a1e" providerId="ADAL" clId="{6D89C38F-58D6-4F62-B7B3-09BB6481E711}" dt="2025-02-18T05:07:57.620" v="2098" actId="1076"/>
          <ac:spMkLst>
            <pc:docMk/>
            <pc:sldMk cId="2418564652" sldId="265"/>
            <ac:spMk id="16" creationId="{9B5B59CD-8C54-39B4-895F-EFF537A448EF}"/>
          </ac:spMkLst>
        </pc:spChg>
        <pc:spChg chg="add mod">
          <ac:chgData name="Ahshreyah Ross" userId="853aa158-3928-4290-990f-ace230c19a1e" providerId="ADAL" clId="{6D89C38F-58D6-4F62-B7B3-09BB6481E711}" dt="2025-02-18T05:47:06.726" v="2117" actId="14100"/>
          <ac:spMkLst>
            <pc:docMk/>
            <pc:sldMk cId="2418564652" sldId="265"/>
            <ac:spMk id="39" creationId="{0BC6AE60-4C0E-B90C-3604-13EDC979723F}"/>
          </ac:spMkLst>
        </pc:spChg>
        <pc:spChg chg="add mod">
          <ac:chgData name="Ahshreyah Ross" userId="853aa158-3928-4290-990f-ace230c19a1e" providerId="ADAL" clId="{6D89C38F-58D6-4F62-B7B3-09BB6481E711}" dt="2025-02-18T05:07:57.620" v="2098" actId="1076"/>
          <ac:spMkLst>
            <pc:docMk/>
            <pc:sldMk cId="2418564652" sldId="265"/>
            <ac:spMk id="84" creationId="{D45DB8B6-23FD-ABC6-EEC0-1E5834166769}"/>
          </ac:spMkLst>
        </pc:spChg>
        <pc:spChg chg="add mod">
          <ac:chgData name="Ahshreyah Ross" userId="853aa158-3928-4290-990f-ace230c19a1e" providerId="ADAL" clId="{6D89C38F-58D6-4F62-B7B3-09BB6481E711}" dt="2025-02-18T05:07:57.620" v="2098" actId="1076"/>
          <ac:spMkLst>
            <pc:docMk/>
            <pc:sldMk cId="2418564652" sldId="265"/>
            <ac:spMk id="88" creationId="{05D7EDD7-7A16-235B-E1EA-7A3A420BCD74}"/>
          </ac:spMkLst>
        </pc:spChg>
        <pc:spChg chg="del mod">
          <ac:chgData name="Ahshreyah Ross" userId="853aa158-3928-4290-990f-ace230c19a1e" providerId="ADAL" clId="{6D89C38F-58D6-4F62-B7B3-09BB6481E711}" dt="2025-02-18T02:32:15.701" v="1535" actId="21"/>
          <ac:spMkLst>
            <pc:docMk/>
            <pc:sldMk cId="2418564652" sldId="265"/>
            <ac:spMk id="133" creationId="{AA77C39D-4A46-5959-5EFB-2D3D96D6FCD3}"/>
          </ac:spMkLst>
        </pc:spChg>
        <pc:spChg chg="del mod">
          <ac:chgData name="Ahshreyah Ross" userId="853aa158-3928-4290-990f-ace230c19a1e" providerId="ADAL" clId="{6D89C38F-58D6-4F62-B7B3-09BB6481E711}" dt="2025-02-18T02:32:11.322" v="1534" actId="21"/>
          <ac:spMkLst>
            <pc:docMk/>
            <pc:sldMk cId="2418564652" sldId="265"/>
            <ac:spMk id="137" creationId="{DA0D4BF9-8AA5-28EB-A5BB-E5EFCD7C8A79}"/>
          </ac:spMkLst>
        </pc:spChg>
        <pc:cxnChg chg="mod">
          <ac:chgData name="Ahshreyah Ross" userId="853aa158-3928-4290-990f-ace230c19a1e" providerId="ADAL" clId="{6D89C38F-58D6-4F62-B7B3-09BB6481E711}" dt="2025-02-18T02:13:11.882" v="1456" actId="14100"/>
          <ac:cxnSpMkLst>
            <pc:docMk/>
            <pc:sldMk cId="2418564652" sldId="265"/>
            <ac:cxnSpMk id="23" creationId="{686E252E-3FC8-181E-67F2-D63DB5B9DDD0}"/>
          </ac:cxnSpMkLst>
        </pc:cxnChg>
        <pc:cxnChg chg="mod">
          <ac:chgData name="Ahshreyah Ross" userId="853aa158-3928-4290-990f-ace230c19a1e" providerId="ADAL" clId="{6D89C38F-58D6-4F62-B7B3-09BB6481E711}" dt="2025-02-18T02:29:15.197" v="1478" actId="1076"/>
          <ac:cxnSpMkLst>
            <pc:docMk/>
            <pc:sldMk cId="2418564652" sldId="265"/>
            <ac:cxnSpMk id="26" creationId="{50CCCE40-74DC-2DEA-D7CB-1F038FE147F3}"/>
          </ac:cxnSpMkLst>
        </pc:cxnChg>
        <pc:cxnChg chg="mod">
          <ac:chgData name="Ahshreyah Ross" userId="853aa158-3928-4290-990f-ace230c19a1e" providerId="ADAL" clId="{6D89C38F-58D6-4F62-B7B3-09BB6481E711}" dt="2025-02-18T02:37:24.012" v="1545" actId="1076"/>
          <ac:cxnSpMkLst>
            <pc:docMk/>
            <pc:sldMk cId="2418564652" sldId="265"/>
            <ac:cxnSpMk id="34" creationId="{BF9BF8E9-EC9F-50CB-48FE-608567430AB6}"/>
          </ac:cxnSpMkLst>
        </pc:cxnChg>
        <pc:cxnChg chg="add del mod">
          <ac:chgData name="Ahshreyah Ross" userId="853aa158-3928-4290-990f-ace230c19a1e" providerId="ADAL" clId="{6D89C38F-58D6-4F62-B7B3-09BB6481E711}" dt="2025-02-18T02:37:44.976" v="1546" actId="21"/>
          <ac:cxnSpMkLst>
            <pc:docMk/>
            <pc:sldMk cId="2418564652" sldId="265"/>
            <ac:cxnSpMk id="41" creationId="{2C69DAD7-00E0-D94F-36CE-DDE399309390}"/>
          </ac:cxnSpMkLst>
        </pc:cxnChg>
        <pc:cxnChg chg="mod">
          <ac:chgData name="Ahshreyah Ross" userId="853aa158-3928-4290-990f-ace230c19a1e" providerId="ADAL" clId="{6D89C38F-58D6-4F62-B7B3-09BB6481E711}" dt="2025-02-18T02:44:23.694" v="1582" actId="1076"/>
          <ac:cxnSpMkLst>
            <pc:docMk/>
            <pc:sldMk cId="2418564652" sldId="265"/>
            <ac:cxnSpMk id="44" creationId="{888E07C0-CF8A-90CD-1AD7-D97DFBC7B54F}"/>
          </ac:cxnSpMkLst>
        </pc:cxnChg>
        <pc:cxnChg chg="del mod">
          <ac:chgData name="Ahshreyah Ross" userId="853aa158-3928-4290-990f-ace230c19a1e" providerId="ADAL" clId="{6D89C38F-58D6-4F62-B7B3-09BB6481E711}" dt="2025-02-18T02:36:48.031" v="1542" actId="21"/>
          <ac:cxnSpMkLst>
            <pc:docMk/>
            <pc:sldMk cId="2418564652" sldId="265"/>
            <ac:cxnSpMk id="47" creationId="{D31B2AE9-00F9-C56B-B253-05E612CDE37C}"/>
          </ac:cxnSpMkLst>
        </pc:cxnChg>
        <pc:cxnChg chg="add mod">
          <ac:chgData name="Ahshreyah Ross" userId="853aa158-3928-4290-990f-ace230c19a1e" providerId="ADAL" clId="{6D89C38F-58D6-4F62-B7B3-09BB6481E711}" dt="2025-02-18T05:47:06.726" v="2117" actId="14100"/>
          <ac:cxnSpMkLst>
            <pc:docMk/>
            <pc:sldMk cId="2418564652" sldId="265"/>
            <ac:cxnSpMk id="49" creationId="{9D834CE5-BD2E-E568-C039-D348949E3F91}"/>
          </ac:cxnSpMkLst>
        </pc:cxnChg>
        <pc:cxnChg chg="add mod">
          <ac:chgData name="Ahshreyah Ross" userId="853aa158-3928-4290-990f-ace230c19a1e" providerId="ADAL" clId="{6D89C38F-58D6-4F62-B7B3-09BB6481E711}" dt="2025-02-18T05:47:06.726" v="2117" actId="14100"/>
          <ac:cxnSpMkLst>
            <pc:docMk/>
            <pc:sldMk cId="2418564652" sldId="265"/>
            <ac:cxnSpMk id="51" creationId="{DF17A648-1B7F-398F-7A9B-15E2B27D0C1B}"/>
          </ac:cxnSpMkLst>
        </pc:cxnChg>
        <pc:cxnChg chg="del mod">
          <ac:chgData name="Ahshreyah Ross" userId="853aa158-3928-4290-990f-ace230c19a1e" providerId="ADAL" clId="{6D89C38F-58D6-4F62-B7B3-09BB6481E711}" dt="2025-02-18T02:38:20.765" v="1549" actId="21"/>
          <ac:cxnSpMkLst>
            <pc:docMk/>
            <pc:sldMk cId="2418564652" sldId="265"/>
            <ac:cxnSpMk id="61" creationId="{3BFA7CE4-DD4B-2908-237E-893FF6B3AC2D}"/>
          </ac:cxnSpMkLst>
        </pc:cxnChg>
        <pc:cxnChg chg="mod">
          <ac:chgData name="Ahshreyah Ross" userId="853aa158-3928-4290-990f-ace230c19a1e" providerId="ADAL" clId="{6D89C38F-58D6-4F62-B7B3-09BB6481E711}" dt="2025-02-18T02:44:20.490" v="1581" actId="1076"/>
          <ac:cxnSpMkLst>
            <pc:docMk/>
            <pc:sldMk cId="2418564652" sldId="265"/>
            <ac:cxnSpMk id="64" creationId="{35955D3C-CEFB-026E-2DC1-69F4F94A4677}"/>
          </ac:cxnSpMkLst>
        </pc:cxnChg>
        <pc:cxnChg chg="mod">
          <ac:chgData name="Ahshreyah Ross" userId="853aa158-3928-4290-990f-ace230c19a1e" providerId="ADAL" clId="{6D89C38F-58D6-4F62-B7B3-09BB6481E711}" dt="2025-02-18T02:44:20.490" v="1581" actId="1076"/>
          <ac:cxnSpMkLst>
            <pc:docMk/>
            <pc:sldMk cId="2418564652" sldId="265"/>
            <ac:cxnSpMk id="67" creationId="{A2443E39-49BF-CFCA-DD38-9753ECEB93F1}"/>
          </ac:cxnSpMkLst>
        </pc:cxnChg>
        <pc:cxnChg chg="add del mod">
          <ac:chgData name="Ahshreyah Ross" userId="853aa158-3928-4290-990f-ace230c19a1e" providerId="ADAL" clId="{6D89C38F-58D6-4F62-B7B3-09BB6481E711}" dt="2025-02-18T02:41:06.150" v="1568" actId="11529"/>
          <ac:cxnSpMkLst>
            <pc:docMk/>
            <pc:sldMk cId="2418564652" sldId="265"/>
            <ac:cxnSpMk id="70" creationId="{A6EEBEEA-88B1-040B-3639-867C437F825E}"/>
          </ac:cxnSpMkLst>
        </pc:cxnChg>
        <pc:cxnChg chg="add mod">
          <ac:chgData name="Ahshreyah Ross" userId="853aa158-3928-4290-990f-ace230c19a1e" providerId="ADAL" clId="{6D89C38F-58D6-4F62-B7B3-09BB6481E711}" dt="2025-02-18T05:47:06.726" v="2117" actId="14100"/>
          <ac:cxnSpMkLst>
            <pc:docMk/>
            <pc:sldMk cId="2418564652" sldId="265"/>
            <ac:cxnSpMk id="73" creationId="{63718E70-6A4A-9699-D9CD-E638A9037D05}"/>
          </ac:cxnSpMkLst>
        </pc:cxnChg>
        <pc:cxnChg chg="add mod">
          <ac:chgData name="Ahshreyah Ross" userId="853aa158-3928-4290-990f-ace230c19a1e" providerId="ADAL" clId="{6D89C38F-58D6-4F62-B7B3-09BB6481E711}" dt="2025-02-18T05:47:06.726" v="2117" actId="14100"/>
          <ac:cxnSpMkLst>
            <pc:docMk/>
            <pc:sldMk cId="2418564652" sldId="265"/>
            <ac:cxnSpMk id="87" creationId="{B48A8EE5-F34F-A162-D622-4B0631FDD4A8}"/>
          </ac:cxnSpMkLst>
        </pc:cxnChg>
      </pc:sldChg>
      <pc:sldChg chg="addSp delSp modSp new mod setBg setClrOvrMap">
        <pc:chgData name="Ahshreyah Ross" userId="853aa158-3928-4290-990f-ace230c19a1e" providerId="ADAL" clId="{6D89C38F-58D6-4F62-B7B3-09BB6481E711}" dt="2025-02-18T05:00:02.870" v="2074" actId="1076"/>
        <pc:sldMkLst>
          <pc:docMk/>
          <pc:sldMk cId="227700468" sldId="266"/>
        </pc:sldMkLst>
        <pc:spChg chg="mod ord">
          <ac:chgData name="Ahshreyah Ross" userId="853aa158-3928-4290-990f-ace230c19a1e" providerId="ADAL" clId="{6D89C38F-58D6-4F62-B7B3-09BB6481E711}" dt="2025-02-18T05:00:02.870" v="2074" actId="1076"/>
          <ac:spMkLst>
            <pc:docMk/>
            <pc:sldMk cId="227700468" sldId="266"/>
            <ac:spMk id="2" creationId="{03ED13AC-8F4D-FFD6-4948-CEF239AA447C}"/>
          </ac:spMkLst>
        </pc:spChg>
        <pc:spChg chg="mod">
          <ac:chgData name="Ahshreyah Ross" userId="853aa158-3928-4290-990f-ace230c19a1e" providerId="ADAL" clId="{6D89C38F-58D6-4F62-B7B3-09BB6481E711}" dt="2025-02-18T04:59:54.697" v="2072" actId="255"/>
          <ac:spMkLst>
            <pc:docMk/>
            <pc:sldMk cId="227700468" sldId="266"/>
            <ac:spMk id="3" creationId="{1C6EF7A5-C65F-7723-D062-F1952567EBB0}"/>
          </ac:spMkLst>
        </pc:spChg>
        <pc:spChg chg="add">
          <ac:chgData name="Ahshreyah Ross" userId="853aa158-3928-4290-990f-ace230c19a1e" providerId="ADAL" clId="{6D89C38F-58D6-4F62-B7B3-09BB6481E711}" dt="2025-02-18T04:59:38.575" v="2070" actId="26606"/>
          <ac:spMkLst>
            <pc:docMk/>
            <pc:sldMk cId="227700468" sldId="266"/>
            <ac:spMk id="8" creationId="{D4789EB8-C7B9-41CD-9B95-DCCECF1EB3B0}"/>
          </ac:spMkLst>
        </pc:spChg>
        <pc:spChg chg="add del">
          <ac:chgData name="Ahshreyah Ross" userId="853aa158-3928-4290-990f-ace230c19a1e" providerId="ADAL" clId="{6D89C38F-58D6-4F62-B7B3-09BB6481E711}" dt="2025-02-18T04:58:32.976" v="2058" actId="26606"/>
          <ac:spMkLst>
            <pc:docMk/>
            <pc:sldMk cId="227700468" sldId="266"/>
            <ac:spMk id="9" creationId="{D4789EB8-C7B9-41CD-9B95-DCCECF1EB3B0}"/>
          </ac:spMkLst>
        </pc:spChg>
        <pc:spChg chg="add del">
          <ac:chgData name="Ahshreyah Ross" userId="853aa158-3928-4290-990f-ace230c19a1e" providerId="ADAL" clId="{6D89C38F-58D6-4F62-B7B3-09BB6481E711}" dt="2025-02-18T04:56:56.554" v="2044" actId="26606"/>
          <ac:spMkLst>
            <pc:docMk/>
            <pc:sldMk cId="227700468" sldId="266"/>
            <ac:spMk id="10" creationId="{08D06AB2-D33D-4AC8-B96C-AB6FDD0AC25F}"/>
          </ac:spMkLst>
        </pc:spChg>
        <pc:spChg chg="add del">
          <ac:chgData name="Ahshreyah Ross" userId="853aa158-3928-4290-990f-ace230c19a1e" providerId="ADAL" clId="{6D89C38F-58D6-4F62-B7B3-09BB6481E711}" dt="2025-02-18T04:58:32.953" v="2057" actId="26606"/>
          <ac:spMkLst>
            <pc:docMk/>
            <pc:sldMk cId="227700468" sldId="266"/>
            <ac:spMk id="17" creationId="{564276B8-1A41-49DE-90A7-F070B4B6A4EC}"/>
          </ac:spMkLst>
        </pc:spChg>
        <pc:spChg chg="add del">
          <ac:chgData name="Ahshreyah Ross" userId="853aa158-3928-4290-990f-ace230c19a1e" providerId="ADAL" clId="{6D89C38F-58D6-4F62-B7B3-09BB6481E711}" dt="2025-02-18T04:58:03.966" v="2049" actId="26606"/>
          <ac:spMkLst>
            <pc:docMk/>
            <pc:sldMk cId="227700468" sldId="266"/>
            <ac:spMk id="20" creationId="{564276B8-1A41-49DE-90A7-F070B4B6A4EC}"/>
          </ac:spMkLst>
        </pc:spChg>
        <pc:spChg chg="add del">
          <ac:chgData name="Ahshreyah Ross" userId="853aa158-3928-4290-990f-ace230c19a1e" providerId="ADAL" clId="{6D89C38F-58D6-4F62-B7B3-09BB6481E711}" dt="2025-02-18T04:59:13.522" v="2067" actId="26606"/>
          <ac:spMkLst>
            <pc:docMk/>
            <pc:sldMk cId="227700468" sldId="266"/>
            <ac:spMk id="21" creationId="{D4789EB8-C7B9-41CD-9B95-DCCECF1EB3B0}"/>
          </ac:spMkLst>
        </pc:spChg>
        <pc:spChg chg="add del">
          <ac:chgData name="Ahshreyah Ross" userId="853aa158-3928-4290-990f-ace230c19a1e" providerId="ADAL" clId="{6D89C38F-58D6-4F62-B7B3-09BB6481E711}" dt="2025-02-18T04:58:05.971" v="2051" actId="26606"/>
          <ac:spMkLst>
            <pc:docMk/>
            <pc:sldMk cId="227700468" sldId="266"/>
            <ac:spMk id="26" creationId="{08D06AB2-D33D-4AC8-B96C-AB6FDD0AC25F}"/>
          </ac:spMkLst>
        </pc:spChg>
        <pc:spChg chg="add del">
          <ac:chgData name="Ahshreyah Ross" userId="853aa158-3928-4290-990f-ace230c19a1e" providerId="ADAL" clId="{6D89C38F-58D6-4F62-B7B3-09BB6481E711}" dt="2025-02-18T04:58:22.044" v="2053" actId="26606"/>
          <ac:spMkLst>
            <pc:docMk/>
            <pc:sldMk cId="227700468" sldId="266"/>
            <ac:spMk id="30" creationId="{564276B8-1A41-49DE-90A7-F070B4B6A4EC}"/>
          </ac:spMkLst>
        </pc:spChg>
        <pc:spChg chg="add del">
          <ac:chgData name="Ahshreyah Ross" userId="853aa158-3928-4290-990f-ace230c19a1e" providerId="ADAL" clId="{6D89C38F-58D6-4F62-B7B3-09BB6481E711}" dt="2025-02-18T04:58:56.917" v="2062" actId="26606"/>
          <ac:spMkLst>
            <pc:docMk/>
            <pc:sldMk cId="227700468" sldId="266"/>
            <ac:spMk id="34" creationId="{4290E407-46D5-417C-950B-FFCE020FBACE}"/>
          </ac:spMkLst>
        </pc:spChg>
        <pc:spChg chg="add del">
          <ac:chgData name="Ahshreyah Ross" userId="853aa158-3928-4290-990f-ace230c19a1e" providerId="ADAL" clId="{6D89C38F-58D6-4F62-B7B3-09BB6481E711}" dt="2025-02-18T04:59:10.835" v="2064" actId="26606"/>
          <ac:spMkLst>
            <pc:docMk/>
            <pc:sldMk cId="227700468" sldId="266"/>
            <ac:spMk id="42" creationId="{94CC7B66-E53B-4E40-BC17-0053F86562C9}"/>
          </ac:spMkLst>
        </pc:spChg>
        <pc:spChg chg="add del">
          <ac:chgData name="Ahshreyah Ross" userId="853aa158-3928-4290-990f-ace230c19a1e" providerId="ADAL" clId="{6D89C38F-58D6-4F62-B7B3-09BB6481E711}" dt="2025-02-18T04:59:13.521" v="2066" actId="26606"/>
          <ac:spMkLst>
            <pc:docMk/>
            <pc:sldMk cId="227700468" sldId="266"/>
            <ac:spMk id="47" creationId="{4701477D-DD7F-4787-9E83-2D39928A9CB0}"/>
          </ac:spMkLst>
        </pc:spChg>
        <pc:picChg chg="add mod ord">
          <ac:chgData name="Ahshreyah Ross" userId="853aa158-3928-4290-990f-ace230c19a1e" providerId="ADAL" clId="{6D89C38F-58D6-4F62-B7B3-09BB6481E711}" dt="2025-02-18T04:59:38.575" v="2070" actId="26606"/>
          <ac:picMkLst>
            <pc:docMk/>
            <pc:sldMk cId="227700468" sldId="266"/>
            <ac:picMk id="5" creationId="{5ED00F46-9A40-4B4D-E093-0ED5237E122D}"/>
          </ac:picMkLst>
        </pc:picChg>
        <pc:picChg chg="add del">
          <ac:chgData name="Ahshreyah Ross" userId="853aa158-3928-4290-990f-ace230c19a1e" providerId="ADAL" clId="{6D89C38F-58D6-4F62-B7B3-09BB6481E711}" dt="2025-02-18T04:56:56.554" v="2044" actId="26606"/>
          <ac:picMkLst>
            <pc:docMk/>
            <pc:sldMk cId="227700468" sldId="266"/>
            <ac:picMk id="7" creationId="{D71EC0A8-4E97-EDFC-E4BD-F86634D6C8AF}"/>
          </ac:picMkLst>
        </pc:picChg>
        <pc:picChg chg="add del">
          <ac:chgData name="Ahshreyah Ross" userId="853aa158-3928-4290-990f-ace230c19a1e" providerId="ADAL" clId="{6D89C38F-58D6-4F62-B7B3-09BB6481E711}" dt="2025-02-18T04:58:32.976" v="2058" actId="26606"/>
          <ac:picMkLst>
            <pc:docMk/>
            <pc:sldMk cId="227700468" sldId="266"/>
            <ac:picMk id="11" creationId="{09523DF8-9928-4EF3-8A60-071169D974CE}"/>
          </ac:picMkLst>
        </pc:picChg>
        <pc:picChg chg="add del">
          <ac:chgData name="Ahshreyah Ross" userId="853aa158-3928-4290-990f-ace230c19a1e" providerId="ADAL" clId="{6D89C38F-58D6-4F62-B7B3-09BB6481E711}" dt="2025-02-18T04:56:56.554" v="2044" actId="26606"/>
          <ac:picMkLst>
            <pc:docMk/>
            <pc:sldMk cId="227700468" sldId="266"/>
            <ac:picMk id="12" creationId="{10BCC819-9CA3-4721-9DE0-4AAAA7FB4D47}"/>
          </ac:picMkLst>
        </pc:picChg>
        <pc:picChg chg="add del">
          <ac:chgData name="Ahshreyah Ross" userId="853aa158-3928-4290-990f-ace230c19a1e" providerId="ADAL" clId="{6D89C38F-58D6-4F62-B7B3-09BB6481E711}" dt="2025-02-18T04:58:32.976" v="2058" actId="26606"/>
          <ac:picMkLst>
            <pc:docMk/>
            <pc:sldMk cId="227700468" sldId="266"/>
            <ac:picMk id="13" creationId="{0DBE017B-E5E7-4BF1-81B6-346D7281AB42}"/>
          </ac:picMkLst>
        </pc:picChg>
        <pc:picChg chg="add del">
          <ac:chgData name="Ahshreyah Ross" userId="853aa158-3928-4290-990f-ace230c19a1e" providerId="ADAL" clId="{6D89C38F-58D6-4F62-B7B3-09BB6481E711}" dt="2025-02-18T04:56:56.554" v="2044" actId="26606"/>
          <ac:picMkLst>
            <pc:docMk/>
            <pc:sldMk cId="227700468" sldId="266"/>
            <ac:picMk id="14" creationId="{0F546C42-F2B3-412F-89B1-709F9D7370A9}"/>
          </ac:picMkLst>
        </pc:picChg>
        <pc:picChg chg="add del">
          <ac:chgData name="Ahshreyah Ross" userId="853aa158-3928-4290-990f-ace230c19a1e" providerId="ADAL" clId="{6D89C38F-58D6-4F62-B7B3-09BB6481E711}" dt="2025-02-18T04:58:32.953" v="2057" actId="26606"/>
          <ac:picMkLst>
            <pc:docMk/>
            <pc:sldMk cId="227700468" sldId="266"/>
            <ac:picMk id="18" creationId="{5F7C92F8-CFE7-4D8A-AB04-2C4288002E04}"/>
          </ac:picMkLst>
        </pc:picChg>
        <pc:picChg chg="add del">
          <ac:chgData name="Ahshreyah Ross" userId="853aa158-3928-4290-990f-ace230c19a1e" providerId="ADAL" clId="{6D89C38F-58D6-4F62-B7B3-09BB6481E711}" dt="2025-02-18T04:58:32.953" v="2057" actId="26606"/>
          <ac:picMkLst>
            <pc:docMk/>
            <pc:sldMk cId="227700468" sldId="266"/>
            <ac:picMk id="19" creationId="{957CD5CB-E727-4276-ADCF-AF9E5E638D74}"/>
          </ac:picMkLst>
        </pc:picChg>
        <pc:picChg chg="add del">
          <ac:chgData name="Ahshreyah Ross" userId="853aa158-3928-4290-990f-ace230c19a1e" providerId="ADAL" clId="{6D89C38F-58D6-4F62-B7B3-09BB6481E711}" dt="2025-02-18T04:58:03.966" v="2049" actId="26606"/>
          <ac:picMkLst>
            <pc:docMk/>
            <pc:sldMk cId="227700468" sldId="266"/>
            <ac:picMk id="22" creationId="{5F7C92F8-CFE7-4D8A-AB04-2C4288002E04}"/>
          </ac:picMkLst>
        </pc:picChg>
        <pc:picChg chg="add del">
          <ac:chgData name="Ahshreyah Ross" userId="853aa158-3928-4290-990f-ace230c19a1e" providerId="ADAL" clId="{6D89C38F-58D6-4F62-B7B3-09BB6481E711}" dt="2025-02-18T04:59:13.522" v="2067" actId="26606"/>
          <ac:picMkLst>
            <pc:docMk/>
            <pc:sldMk cId="227700468" sldId="266"/>
            <ac:picMk id="23" creationId="{09523DF8-9928-4EF3-8A60-071169D974CE}"/>
          </ac:picMkLst>
        </pc:picChg>
        <pc:picChg chg="add del">
          <ac:chgData name="Ahshreyah Ross" userId="853aa158-3928-4290-990f-ace230c19a1e" providerId="ADAL" clId="{6D89C38F-58D6-4F62-B7B3-09BB6481E711}" dt="2025-02-18T04:58:03.966" v="2049" actId="26606"/>
          <ac:picMkLst>
            <pc:docMk/>
            <pc:sldMk cId="227700468" sldId="266"/>
            <ac:picMk id="24" creationId="{957CD5CB-E727-4276-ADCF-AF9E5E638D74}"/>
          </ac:picMkLst>
        </pc:picChg>
        <pc:picChg chg="add del">
          <ac:chgData name="Ahshreyah Ross" userId="853aa158-3928-4290-990f-ace230c19a1e" providerId="ADAL" clId="{6D89C38F-58D6-4F62-B7B3-09BB6481E711}" dt="2025-02-18T04:59:13.522" v="2067" actId="26606"/>
          <ac:picMkLst>
            <pc:docMk/>
            <pc:sldMk cId="227700468" sldId="266"/>
            <ac:picMk id="25" creationId="{0DBE017B-E5E7-4BF1-81B6-346D7281AB42}"/>
          </ac:picMkLst>
        </pc:picChg>
        <pc:picChg chg="add del">
          <ac:chgData name="Ahshreyah Ross" userId="853aa158-3928-4290-990f-ace230c19a1e" providerId="ADAL" clId="{6D89C38F-58D6-4F62-B7B3-09BB6481E711}" dt="2025-02-18T04:58:05.971" v="2051" actId="26606"/>
          <ac:picMkLst>
            <pc:docMk/>
            <pc:sldMk cId="227700468" sldId="266"/>
            <ac:picMk id="27" creationId="{10BCC819-9CA3-4721-9DE0-4AAAA7FB4D47}"/>
          </ac:picMkLst>
        </pc:picChg>
        <pc:picChg chg="add del">
          <ac:chgData name="Ahshreyah Ross" userId="853aa158-3928-4290-990f-ace230c19a1e" providerId="ADAL" clId="{6D89C38F-58D6-4F62-B7B3-09BB6481E711}" dt="2025-02-18T04:58:05.971" v="2051" actId="26606"/>
          <ac:picMkLst>
            <pc:docMk/>
            <pc:sldMk cId="227700468" sldId="266"/>
            <ac:picMk id="28" creationId="{0F546C42-F2B3-412F-89B1-709F9D7370A9}"/>
          </ac:picMkLst>
        </pc:picChg>
        <pc:picChg chg="add del">
          <ac:chgData name="Ahshreyah Ross" userId="853aa158-3928-4290-990f-ace230c19a1e" providerId="ADAL" clId="{6D89C38F-58D6-4F62-B7B3-09BB6481E711}" dt="2025-02-18T04:58:22.044" v="2053" actId="26606"/>
          <ac:picMkLst>
            <pc:docMk/>
            <pc:sldMk cId="227700468" sldId="266"/>
            <ac:picMk id="31" creationId="{5F7C92F8-CFE7-4D8A-AB04-2C4288002E04}"/>
          </ac:picMkLst>
        </pc:picChg>
        <pc:picChg chg="add del">
          <ac:chgData name="Ahshreyah Ross" userId="853aa158-3928-4290-990f-ace230c19a1e" providerId="ADAL" clId="{6D89C38F-58D6-4F62-B7B3-09BB6481E711}" dt="2025-02-18T04:58:22.044" v="2053" actId="26606"/>
          <ac:picMkLst>
            <pc:docMk/>
            <pc:sldMk cId="227700468" sldId="266"/>
            <ac:picMk id="32" creationId="{957CD5CB-E727-4276-ADCF-AF9E5E638D74}"/>
          </ac:picMkLst>
        </pc:picChg>
        <pc:picChg chg="add">
          <ac:chgData name="Ahshreyah Ross" userId="853aa158-3928-4290-990f-ace230c19a1e" providerId="ADAL" clId="{6D89C38F-58D6-4F62-B7B3-09BB6481E711}" dt="2025-02-18T04:59:38.575" v="2070" actId="26606"/>
          <ac:picMkLst>
            <pc:docMk/>
            <pc:sldMk cId="227700468" sldId="266"/>
            <ac:picMk id="33" creationId="{09523DF8-9928-4EF3-8A60-071169D974CE}"/>
          </ac:picMkLst>
        </pc:picChg>
        <pc:picChg chg="add">
          <ac:chgData name="Ahshreyah Ross" userId="853aa158-3928-4290-990f-ace230c19a1e" providerId="ADAL" clId="{6D89C38F-58D6-4F62-B7B3-09BB6481E711}" dt="2025-02-18T04:59:38.575" v="2070" actId="26606"/>
          <ac:picMkLst>
            <pc:docMk/>
            <pc:sldMk cId="227700468" sldId="266"/>
            <ac:picMk id="35" creationId="{0DBE017B-E5E7-4BF1-81B6-346D7281AB42}"/>
          </ac:picMkLst>
        </pc:picChg>
        <pc:picChg chg="add del">
          <ac:chgData name="Ahshreyah Ross" userId="853aa158-3928-4290-990f-ace230c19a1e" providerId="ADAL" clId="{6D89C38F-58D6-4F62-B7B3-09BB6481E711}" dt="2025-02-18T04:58:56.917" v="2062" actId="26606"/>
          <ac:picMkLst>
            <pc:docMk/>
            <pc:sldMk cId="227700468" sldId="266"/>
            <ac:picMk id="36" creationId="{59757E87-8140-4CB5-A5D5-45526A79879F}"/>
          </ac:picMkLst>
        </pc:picChg>
        <pc:picChg chg="add del">
          <ac:chgData name="Ahshreyah Ross" userId="853aa158-3928-4290-990f-ace230c19a1e" providerId="ADAL" clId="{6D89C38F-58D6-4F62-B7B3-09BB6481E711}" dt="2025-02-18T04:58:56.917" v="2062" actId="26606"/>
          <ac:picMkLst>
            <pc:docMk/>
            <pc:sldMk cId="227700468" sldId="266"/>
            <ac:picMk id="38" creationId="{B07B28F1-DF3A-40EC-B797-F8D0E88FC96F}"/>
          </ac:picMkLst>
        </pc:picChg>
        <pc:picChg chg="add del">
          <ac:chgData name="Ahshreyah Ross" userId="853aa158-3928-4290-990f-ace230c19a1e" providerId="ADAL" clId="{6D89C38F-58D6-4F62-B7B3-09BB6481E711}" dt="2025-02-18T04:59:10.835" v="2064" actId="26606"/>
          <ac:picMkLst>
            <pc:docMk/>
            <pc:sldMk cId="227700468" sldId="266"/>
            <ac:picMk id="43" creationId="{C4CDAE11-D651-4706-9D61-DDD72A8D5892}"/>
          </ac:picMkLst>
        </pc:picChg>
        <pc:picChg chg="add del">
          <ac:chgData name="Ahshreyah Ross" userId="853aa158-3928-4290-990f-ace230c19a1e" providerId="ADAL" clId="{6D89C38F-58D6-4F62-B7B3-09BB6481E711}" dt="2025-02-18T04:59:10.835" v="2064" actId="26606"/>
          <ac:picMkLst>
            <pc:docMk/>
            <pc:sldMk cId="227700468" sldId="266"/>
            <ac:picMk id="44" creationId="{6C6CBE8A-EE59-4D48-9407-8968DE82E982}"/>
          </ac:picMkLst>
        </pc:picChg>
        <pc:picChg chg="add del">
          <ac:chgData name="Ahshreyah Ross" userId="853aa158-3928-4290-990f-ace230c19a1e" providerId="ADAL" clId="{6D89C38F-58D6-4F62-B7B3-09BB6481E711}" dt="2025-02-18T04:59:13.521" v="2066" actId="26606"/>
          <ac:picMkLst>
            <pc:docMk/>
            <pc:sldMk cId="227700468" sldId="266"/>
            <ac:picMk id="46" creationId="{263C7D85-904F-423D-BCE2-0FB3DA6DBF0A}"/>
          </ac:picMkLst>
        </pc:picChg>
        <pc:cxnChg chg="add del">
          <ac:chgData name="Ahshreyah Ross" userId="853aa158-3928-4290-990f-ace230c19a1e" providerId="ADAL" clId="{6D89C38F-58D6-4F62-B7B3-09BB6481E711}" dt="2025-02-18T04:58:32.976" v="2058" actId="26606"/>
          <ac:cxnSpMkLst>
            <pc:docMk/>
            <pc:sldMk cId="227700468" sldId="266"/>
            <ac:cxnSpMk id="15" creationId="{C1A230AA-FCCE-4008-A77C-D74AB0F513F3}"/>
          </ac:cxnSpMkLst>
        </pc:cxnChg>
        <pc:cxnChg chg="add">
          <ac:chgData name="Ahshreyah Ross" userId="853aa158-3928-4290-990f-ace230c19a1e" providerId="ADAL" clId="{6D89C38F-58D6-4F62-B7B3-09BB6481E711}" dt="2025-02-18T04:59:38.575" v="2070" actId="26606"/>
          <ac:cxnSpMkLst>
            <pc:docMk/>
            <pc:sldMk cId="227700468" sldId="266"/>
            <ac:cxnSpMk id="16" creationId="{C1A230AA-FCCE-4008-A77C-D74AB0F513F3}"/>
          </ac:cxnSpMkLst>
        </pc:cxnChg>
        <pc:cxnChg chg="add del">
          <ac:chgData name="Ahshreyah Ross" userId="853aa158-3928-4290-990f-ace230c19a1e" providerId="ADAL" clId="{6D89C38F-58D6-4F62-B7B3-09BB6481E711}" dt="2025-02-18T04:59:13.522" v="2067" actId="26606"/>
          <ac:cxnSpMkLst>
            <pc:docMk/>
            <pc:sldMk cId="227700468" sldId="266"/>
            <ac:cxnSpMk id="29" creationId="{C1A230AA-FCCE-4008-A77C-D74AB0F513F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Time Breakdown</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630-4EF8-89BD-CD3306DA091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630-4EF8-89BD-CD3306DA091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630-4EF8-89BD-CD3306DA091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630-4EF8-89BD-CD3306DA091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8630-4EF8-89BD-CD3306DA091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Wiki Database Work</c:v>
                </c:pt>
                <c:pt idx="1">
                  <c:v>Teams Meetings</c:v>
                </c:pt>
                <c:pt idx="2">
                  <c:v>Required Trainings</c:v>
                </c:pt>
                <c:pt idx="3">
                  <c:v>Learning New Things Reqired for Job</c:v>
                </c:pt>
                <c:pt idx="4">
                  <c:v>Pluralsight Courses</c:v>
                </c:pt>
              </c:strCache>
            </c:strRef>
          </c:cat>
          <c:val>
            <c:numRef>
              <c:f>Sheet1!$B$2:$B$6</c:f>
              <c:numCache>
                <c:formatCode>General</c:formatCode>
                <c:ptCount val="5"/>
                <c:pt idx="0">
                  <c:v>55</c:v>
                </c:pt>
                <c:pt idx="1">
                  <c:v>20</c:v>
                </c:pt>
                <c:pt idx="2">
                  <c:v>10</c:v>
                </c:pt>
                <c:pt idx="3">
                  <c:v>10</c:v>
                </c:pt>
                <c:pt idx="4">
                  <c:v>5</c:v>
                </c:pt>
              </c:numCache>
            </c:numRef>
          </c:val>
          <c:extLst>
            <c:ext xmlns:c16="http://schemas.microsoft.com/office/drawing/2014/chart" uri="{C3380CC4-5D6E-409C-BE32-E72D297353CC}">
              <c16:uniqueId val="{00000000-5C41-4E92-9A72-229B6127535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93A8E-9746-4FB2-8595-39C93B7B8D1F}" type="doc">
      <dgm:prSet loTypeId="urn:microsoft.com/office/officeart/2005/8/layout/bList2" loCatId="list" qsTypeId="urn:microsoft.com/office/officeart/2005/8/quickstyle/simple1" qsCatId="simple" csTypeId="urn:microsoft.com/office/officeart/2005/8/colors/accent1_2" csCatId="accent1" phldr="1"/>
      <dgm:spPr/>
    </dgm:pt>
    <dgm:pt modelId="{45B70545-8B7A-4ADE-B28B-585D7D04028D}">
      <dgm:prSet phldrT="[Text]"/>
      <dgm:spPr/>
      <dgm:t>
        <a:bodyPr/>
        <a:lstStyle/>
        <a:p>
          <a:r>
            <a:rPr lang="en-US" dirty="0"/>
            <a:t>Frontend</a:t>
          </a:r>
        </a:p>
      </dgm:t>
    </dgm:pt>
    <dgm:pt modelId="{82448FDF-5162-4B59-916A-F5598E9DC0A0}" type="parTrans" cxnId="{4B17A2E1-99B1-4516-968A-2C3112D2172C}">
      <dgm:prSet/>
      <dgm:spPr/>
      <dgm:t>
        <a:bodyPr/>
        <a:lstStyle/>
        <a:p>
          <a:endParaRPr lang="en-US"/>
        </a:p>
      </dgm:t>
    </dgm:pt>
    <dgm:pt modelId="{9BAC8DEB-061D-477B-80EE-CDE60D79C818}" type="sibTrans" cxnId="{4B17A2E1-99B1-4516-968A-2C3112D2172C}">
      <dgm:prSet/>
      <dgm:spPr/>
      <dgm:t>
        <a:bodyPr/>
        <a:lstStyle/>
        <a:p>
          <a:endParaRPr lang="en-US"/>
        </a:p>
      </dgm:t>
    </dgm:pt>
    <dgm:pt modelId="{846D5016-EE87-4CF4-BE49-11736D4F0996}">
      <dgm:prSet phldrT="[Text]"/>
      <dgm:spPr/>
      <dgm:t>
        <a:bodyPr/>
        <a:lstStyle/>
        <a:p>
          <a:r>
            <a:rPr lang="en-US" dirty="0"/>
            <a:t>Observability</a:t>
          </a:r>
        </a:p>
      </dgm:t>
    </dgm:pt>
    <dgm:pt modelId="{77A90BBD-579C-4621-A451-B94E67CCC156}" type="parTrans" cxnId="{4492F7CC-2642-4436-B724-887DEE3AA848}">
      <dgm:prSet/>
      <dgm:spPr/>
      <dgm:t>
        <a:bodyPr/>
        <a:lstStyle/>
        <a:p>
          <a:endParaRPr lang="en-US"/>
        </a:p>
      </dgm:t>
    </dgm:pt>
    <dgm:pt modelId="{89B13EB8-A756-4BDB-A466-86A14BD178F9}" type="sibTrans" cxnId="{4492F7CC-2642-4436-B724-887DEE3AA848}">
      <dgm:prSet/>
      <dgm:spPr/>
      <dgm:t>
        <a:bodyPr/>
        <a:lstStyle/>
        <a:p>
          <a:endParaRPr lang="en-US"/>
        </a:p>
      </dgm:t>
    </dgm:pt>
    <dgm:pt modelId="{E5761C58-C4B2-45C6-9936-DF024D479E56}">
      <dgm:prSet phldrT="[Text]" custT="1"/>
      <dgm:spPr/>
      <dgm:t>
        <a:bodyPr/>
        <a:lstStyle/>
        <a:p>
          <a:r>
            <a:rPr lang="en-US" sz="2000" dirty="0"/>
            <a:t>Collaboration &amp; OS</a:t>
          </a:r>
        </a:p>
      </dgm:t>
    </dgm:pt>
    <dgm:pt modelId="{0EF1F964-2AEF-4B36-B084-5B6BE0C7549D}" type="parTrans" cxnId="{8621C4F2-93FB-4F03-8D79-389B3EC4DD29}">
      <dgm:prSet/>
      <dgm:spPr/>
      <dgm:t>
        <a:bodyPr/>
        <a:lstStyle/>
        <a:p>
          <a:endParaRPr lang="en-US"/>
        </a:p>
      </dgm:t>
    </dgm:pt>
    <dgm:pt modelId="{5CFDF5ED-85D3-4BD0-A355-32A3B9A81176}" type="sibTrans" cxnId="{8621C4F2-93FB-4F03-8D79-389B3EC4DD29}">
      <dgm:prSet/>
      <dgm:spPr/>
      <dgm:t>
        <a:bodyPr/>
        <a:lstStyle/>
        <a:p>
          <a:endParaRPr lang="en-US"/>
        </a:p>
      </dgm:t>
    </dgm:pt>
    <dgm:pt modelId="{15603E12-5FEC-475D-A438-2B5481CB6D77}">
      <dgm:prSet phldrT="[Text]"/>
      <dgm:spPr/>
      <dgm:t>
        <a:bodyPr/>
        <a:lstStyle/>
        <a:p>
          <a:r>
            <a:rPr lang="en-US" dirty="0"/>
            <a:t>Databases</a:t>
          </a:r>
        </a:p>
      </dgm:t>
    </dgm:pt>
    <dgm:pt modelId="{BF5F3392-25DC-46B7-BDE0-220BFF0810C3}" type="parTrans" cxnId="{95F4510E-6958-4060-A159-25A729B23E81}">
      <dgm:prSet/>
      <dgm:spPr/>
      <dgm:t>
        <a:bodyPr/>
        <a:lstStyle/>
        <a:p>
          <a:endParaRPr lang="en-US"/>
        </a:p>
      </dgm:t>
    </dgm:pt>
    <dgm:pt modelId="{66FDD596-E357-4C4F-B075-9027790EF413}" type="sibTrans" cxnId="{95F4510E-6958-4060-A159-25A729B23E81}">
      <dgm:prSet/>
      <dgm:spPr/>
      <dgm:t>
        <a:bodyPr/>
        <a:lstStyle/>
        <a:p>
          <a:endParaRPr lang="en-US"/>
        </a:p>
      </dgm:t>
    </dgm:pt>
    <dgm:pt modelId="{29EBBF8E-94D1-4AFA-994E-898903A2ADFB}" type="pres">
      <dgm:prSet presAssocID="{96A93A8E-9746-4FB2-8595-39C93B7B8D1F}" presName="diagram" presStyleCnt="0">
        <dgm:presLayoutVars>
          <dgm:dir/>
          <dgm:animLvl val="lvl"/>
          <dgm:resizeHandles val="exact"/>
        </dgm:presLayoutVars>
      </dgm:prSet>
      <dgm:spPr/>
    </dgm:pt>
    <dgm:pt modelId="{8E989E06-D679-473E-8DAC-06A9BD4002BE}" type="pres">
      <dgm:prSet presAssocID="{45B70545-8B7A-4ADE-B28B-585D7D04028D}" presName="compNode" presStyleCnt="0"/>
      <dgm:spPr/>
    </dgm:pt>
    <dgm:pt modelId="{CA0038DD-2F2A-4706-AF40-1BD143CC7B98}" type="pres">
      <dgm:prSet presAssocID="{45B70545-8B7A-4ADE-B28B-585D7D04028D}" presName="childRect" presStyleLbl="bgAcc1" presStyleIdx="0" presStyleCnt="4" custScaleY="118232">
        <dgm:presLayoutVars>
          <dgm:bulletEnabled val="1"/>
        </dgm:presLayoutVars>
      </dgm:prSet>
      <dgm:spPr/>
    </dgm:pt>
    <dgm:pt modelId="{50F7E8D5-0D13-4B8C-9ABA-DE2E06D473AA}" type="pres">
      <dgm:prSet presAssocID="{45B70545-8B7A-4ADE-B28B-585D7D04028D}" presName="parentText" presStyleLbl="node1" presStyleIdx="0" presStyleCnt="0">
        <dgm:presLayoutVars>
          <dgm:chMax val="0"/>
          <dgm:bulletEnabled val="1"/>
        </dgm:presLayoutVars>
      </dgm:prSet>
      <dgm:spPr/>
    </dgm:pt>
    <dgm:pt modelId="{5D728651-0347-44E0-85F1-49D2D1FBB298}" type="pres">
      <dgm:prSet presAssocID="{45B70545-8B7A-4ADE-B28B-585D7D04028D}" presName="parentRect" presStyleLbl="alignNode1" presStyleIdx="0" presStyleCnt="4"/>
      <dgm:spPr/>
    </dgm:pt>
    <dgm:pt modelId="{7B16867E-213D-4FC3-B145-A7DC08A2F066}" type="pres">
      <dgm:prSet presAssocID="{45B70545-8B7A-4ADE-B28B-585D7D04028D}" presName="adorn" presStyleLbl="fgAccFollow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39F5294-526E-4FA5-A4AD-F5B9597C764F}" type="pres">
      <dgm:prSet presAssocID="{9BAC8DEB-061D-477B-80EE-CDE60D79C818}" presName="sibTrans" presStyleLbl="sibTrans2D1" presStyleIdx="0" presStyleCnt="0"/>
      <dgm:spPr/>
    </dgm:pt>
    <dgm:pt modelId="{413B2E9F-397E-4724-9919-E640A8D062E4}" type="pres">
      <dgm:prSet presAssocID="{15603E12-5FEC-475D-A438-2B5481CB6D77}" presName="compNode" presStyleCnt="0"/>
      <dgm:spPr/>
    </dgm:pt>
    <dgm:pt modelId="{C3844531-120F-4DE0-BB2B-3D934DF1754F}" type="pres">
      <dgm:prSet presAssocID="{15603E12-5FEC-475D-A438-2B5481CB6D77}" presName="childRect" presStyleLbl="bgAcc1" presStyleIdx="1" presStyleCnt="4" custScaleY="120531">
        <dgm:presLayoutVars>
          <dgm:bulletEnabled val="1"/>
        </dgm:presLayoutVars>
      </dgm:prSet>
      <dgm:spPr/>
    </dgm:pt>
    <dgm:pt modelId="{F77F4075-FFEB-4BAC-B4A7-D185D3D1E579}" type="pres">
      <dgm:prSet presAssocID="{15603E12-5FEC-475D-A438-2B5481CB6D77}" presName="parentText" presStyleLbl="node1" presStyleIdx="0" presStyleCnt="0">
        <dgm:presLayoutVars>
          <dgm:chMax val="0"/>
          <dgm:bulletEnabled val="1"/>
        </dgm:presLayoutVars>
      </dgm:prSet>
      <dgm:spPr/>
    </dgm:pt>
    <dgm:pt modelId="{22C8F846-A6AB-4193-A9EA-49E185EDCD54}" type="pres">
      <dgm:prSet presAssocID="{15603E12-5FEC-475D-A438-2B5481CB6D77}" presName="parentRect" presStyleLbl="alignNode1" presStyleIdx="1" presStyleCnt="4"/>
      <dgm:spPr/>
    </dgm:pt>
    <dgm:pt modelId="{1E61A981-3943-44F7-8733-F63D62846D45}" type="pres">
      <dgm:prSet presAssocID="{15603E12-5FEC-475D-A438-2B5481CB6D77}" presName="adorn" presStyleLbl="fgAccFollow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5F7C03A-9732-4D12-B8A9-9E4500D77256}" type="pres">
      <dgm:prSet presAssocID="{66FDD596-E357-4C4F-B075-9027790EF413}" presName="sibTrans" presStyleLbl="sibTrans2D1" presStyleIdx="0" presStyleCnt="0"/>
      <dgm:spPr/>
    </dgm:pt>
    <dgm:pt modelId="{36E3C8C8-F6F1-43E4-82C3-95A955C6C617}" type="pres">
      <dgm:prSet presAssocID="{846D5016-EE87-4CF4-BE49-11736D4F0996}" presName="compNode" presStyleCnt="0"/>
      <dgm:spPr/>
    </dgm:pt>
    <dgm:pt modelId="{4EDA7001-4963-456F-AFD8-8B02F63C6CE8}" type="pres">
      <dgm:prSet presAssocID="{846D5016-EE87-4CF4-BE49-11736D4F0996}" presName="childRect" presStyleLbl="bgAcc1" presStyleIdx="2" presStyleCnt="4" custScaleY="116300">
        <dgm:presLayoutVars>
          <dgm:bulletEnabled val="1"/>
        </dgm:presLayoutVars>
      </dgm:prSet>
      <dgm:spPr/>
    </dgm:pt>
    <dgm:pt modelId="{64C3E067-1C8A-49A9-8056-0DAC6F731296}" type="pres">
      <dgm:prSet presAssocID="{846D5016-EE87-4CF4-BE49-11736D4F0996}" presName="parentText" presStyleLbl="node1" presStyleIdx="0" presStyleCnt="0">
        <dgm:presLayoutVars>
          <dgm:chMax val="0"/>
          <dgm:bulletEnabled val="1"/>
        </dgm:presLayoutVars>
      </dgm:prSet>
      <dgm:spPr/>
    </dgm:pt>
    <dgm:pt modelId="{FF2C24A9-3C76-47F3-8B66-C9DAC6397D5E}" type="pres">
      <dgm:prSet presAssocID="{846D5016-EE87-4CF4-BE49-11736D4F0996}" presName="parentRect" presStyleLbl="alignNode1" presStyleIdx="2" presStyleCnt="4"/>
      <dgm:spPr/>
    </dgm:pt>
    <dgm:pt modelId="{916E0385-787C-486B-9067-9D00F7E5F66F}" type="pres">
      <dgm:prSet presAssocID="{846D5016-EE87-4CF4-BE49-11736D4F0996}" presName="adorn" presStyleLbl="fgAccFollow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E25E295F-00E6-4EC1-93BF-0A2839EBE4A4}" type="pres">
      <dgm:prSet presAssocID="{89B13EB8-A756-4BDB-A466-86A14BD178F9}" presName="sibTrans" presStyleLbl="sibTrans2D1" presStyleIdx="0" presStyleCnt="0"/>
      <dgm:spPr/>
    </dgm:pt>
    <dgm:pt modelId="{B267B681-BD38-4D0A-AE27-6B7011E0BBE7}" type="pres">
      <dgm:prSet presAssocID="{E5761C58-C4B2-45C6-9936-DF024D479E56}" presName="compNode" presStyleCnt="0"/>
      <dgm:spPr/>
    </dgm:pt>
    <dgm:pt modelId="{017C2266-D568-44EB-A717-D3DD79926A84}" type="pres">
      <dgm:prSet presAssocID="{E5761C58-C4B2-45C6-9936-DF024D479E56}" presName="childRect" presStyleLbl="bgAcc1" presStyleIdx="3" presStyleCnt="4" custScaleY="115871">
        <dgm:presLayoutVars>
          <dgm:bulletEnabled val="1"/>
        </dgm:presLayoutVars>
      </dgm:prSet>
      <dgm:spPr/>
    </dgm:pt>
    <dgm:pt modelId="{51C7306F-BE1E-4FC2-862D-70886526C569}" type="pres">
      <dgm:prSet presAssocID="{E5761C58-C4B2-45C6-9936-DF024D479E56}" presName="parentText" presStyleLbl="node1" presStyleIdx="0" presStyleCnt="0">
        <dgm:presLayoutVars>
          <dgm:chMax val="0"/>
          <dgm:bulletEnabled val="1"/>
        </dgm:presLayoutVars>
      </dgm:prSet>
      <dgm:spPr/>
    </dgm:pt>
    <dgm:pt modelId="{55A5FF0F-0441-4F4F-83BC-16E43420D227}" type="pres">
      <dgm:prSet presAssocID="{E5761C58-C4B2-45C6-9936-DF024D479E56}" presName="parentRect" presStyleLbl="alignNode1" presStyleIdx="3" presStyleCnt="4"/>
      <dgm:spPr/>
    </dgm:pt>
    <dgm:pt modelId="{312DA181-7C8B-444A-9B4D-F665F1CAE48D}" type="pres">
      <dgm:prSet presAssocID="{E5761C58-C4B2-45C6-9936-DF024D479E56}" presName="adorn" presStyleLbl="fgAccFollow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6592910D-5060-4D33-BF50-72911CCF2992}" type="presOf" srcId="{45B70545-8B7A-4ADE-B28B-585D7D04028D}" destId="{5D728651-0347-44E0-85F1-49D2D1FBB298}" srcOrd="1" destOrd="0" presId="urn:microsoft.com/office/officeart/2005/8/layout/bList2"/>
    <dgm:cxn modelId="{95F4510E-6958-4060-A159-25A729B23E81}" srcId="{96A93A8E-9746-4FB2-8595-39C93B7B8D1F}" destId="{15603E12-5FEC-475D-A438-2B5481CB6D77}" srcOrd="1" destOrd="0" parTransId="{BF5F3392-25DC-46B7-BDE0-220BFF0810C3}" sibTransId="{66FDD596-E357-4C4F-B075-9027790EF413}"/>
    <dgm:cxn modelId="{667A6417-12CF-4135-B9C6-36B4B9558643}" type="presOf" srcId="{846D5016-EE87-4CF4-BE49-11736D4F0996}" destId="{64C3E067-1C8A-49A9-8056-0DAC6F731296}" srcOrd="0" destOrd="0" presId="urn:microsoft.com/office/officeart/2005/8/layout/bList2"/>
    <dgm:cxn modelId="{DD149264-9E61-40EF-B05D-946F3897C7BB}" type="presOf" srcId="{E5761C58-C4B2-45C6-9936-DF024D479E56}" destId="{55A5FF0F-0441-4F4F-83BC-16E43420D227}" srcOrd="1" destOrd="0" presId="urn:microsoft.com/office/officeart/2005/8/layout/bList2"/>
    <dgm:cxn modelId="{12CE326C-96F0-45EF-A243-9FE9642780A0}" type="presOf" srcId="{45B70545-8B7A-4ADE-B28B-585D7D04028D}" destId="{50F7E8D5-0D13-4B8C-9ABA-DE2E06D473AA}" srcOrd="0" destOrd="0" presId="urn:microsoft.com/office/officeart/2005/8/layout/bList2"/>
    <dgm:cxn modelId="{0584046D-FEE6-459C-A462-BCA2E4C2848A}" type="presOf" srcId="{846D5016-EE87-4CF4-BE49-11736D4F0996}" destId="{FF2C24A9-3C76-47F3-8B66-C9DAC6397D5E}" srcOrd="1" destOrd="0" presId="urn:microsoft.com/office/officeart/2005/8/layout/bList2"/>
    <dgm:cxn modelId="{FBDC6172-AB49-4CEE-9710-AB5AA50BB42A}" type="presOf" srcId="{9BAC8DEB-061D-477B-80EE-CDE60D79C818}" destId="{639F5294-526E-4FA5-A4AD-F5B9597C764F}" srcOrd="0" destOrd="0" presId="urn:microsoft.com/office/officeart/2005/8/layout/bList2"/>
    <dgm:cxn modelId="{A2544889-88C7-47DC-87EF-4583703A46D6}" type="presOf" srcId="{15603E12-5FEC-475D-A438-2B5481CB6D77}" destId="{22C8F846-A6AB-4193-A9EA-49E185EDCD54}" srcOrd="1" destOrd="0" presId="urn:microsoft.com/office/officeart/2005/8/layout/bList2"/>
    <dgm:cxn modelId="{1730288C-CF69-48B6-A4AF-A117D936D5CF}" type="presOf" srcId="{66FDD596-E357-4C4F-B075-9027790EF413}" destId="{65F7C03A-9732-4D12-B8A9-9E4500D77256}" srcOrd="0" destOrd="0" presId="urn:microsoft.com/office/officeart/2005/8/layout/bList2"/>
    <dgm:cxn modelId="{EC250E9E-B937-4078-8A9F-C5255E798732}" type="presOf" srcId="{96A93A8E-9746-4FB2-8595-39C93B7B8D1F}" destId="{29EBBF8E-94D1-4AFA-994E-898903A2ADFB}" srcOrd="0" destOrd="0" presId="urn:microsoft.com/office/officeart/2005/8/layout/bList2"/>
    <dgm:cxn modelId="{529D1EBA-5634-4313-BA86-EDE28427E01B}" type="presOf" srcId="{E5761C58-C4B2-45C6-9936-DF024D479E56}" destId="{51C7306F-BE1E-4FC2-862D-70886526C569}" srcOrd="0" destOrd="0" presId="urn:microsoft.com/office/officeart/2005/8/layout/bList2"/>
    <dgm:cxn modelId="{4492F7CC-2642-4436-B724-887DEE3AA848}" srcId="{96A93A8E-9746-4FB2-8595-39C93B7B8D1F}" destId="{846D5016-EE87-4CF4-BE49-11736D4F0996}" srcOrd="2" destOrd="0" parTransId="{77A90BBD-579C-4621-A451-B94E67CCC156}" sibTransId="{89B13EB8-A756-4BDB-A466-86A14BD178F9}"/>
    <dgm:cxn modelId="{881531DF-05A0-4B9A-941D-73BBFEDF7BFC}" type="presOf" srcId="{15603E12-5FEC-475D-A438-2B5481CB6D77}" destId="{F77F4075-FFEB-4BAC-B4A7-D185D3D1E579}" srcOrd="0" destOrd="0" presId="urn:microsoft.com/office/officeart/2005/8/layout/bList2"/>
    <dgm:cxn modelId="{4B17A2E1-99B1-4516-968A-2C3112D2172C}" srcId="{96A93A8E-9746-4FB2-8595-39C93B7B8D1F}" destId="{45B70545-8B7A-4ADE-B28B-585D7D04028D}" srcOrd="0" destOrd="0" parTransId="{82448FDF-5162-4B59-916A-F5598E9DC0A0}" sibTransId="{9BAC8DEB-061D-477B-80EE-CDE60D79C818}"/>
    <dgm:cxn modelId="{2577C2F2-CE0E-4FD3-BD35-D0D341265E07}" type="presOf" srcId="{89B13EB8-A756-4BDB-A466-86A14BD178F9}" destId="{E25E295F-00E6-4EC1-93BF-0A2839EBE4A4}" srcOrd="0" destOrd="0" presId="urn:microsoft.com/office/officeart/2005/8/layout/bList2"/>
    <dgm:cxn modelId="{8621C4F2-93FB-4F03-8D79-389B3EC4DD29}" srcId="{96A93A8E-9746-4FB2-8595-39C93B7B8D1F}" destId="{E5761C58-C4B2-45C6-9936-DF024D479E56}" srcOrd="3" destOrd="0" parTransId="{0EF1F964-2AEF-4B36-B084-5B6BE0C7549D}" sibTransId="{5CFDF5ED-85D3-4BD0-A355-32A3B9A81176}"/>
    <dgm:cxn modelId="{03023A39-65AA-448B-B5C4-60B96729DC55}" type="presParOf" srcId="{29EBBF8E-94D1-4AFA-994E-898903A2ADFB}" destId="{8E989E06-D679-473E-8DAC-06A9BD4002BE}" srcOrd="0" destOrd="0" presId="urn:microsoft.com/office/officeart/2005/8/layout/bList2"/>
    <dgm:cxn modelId="{3C00DB5F-1BA4-44B0-836B-35EE2A14FECA}" type="presParOf" srcId="{8E989E06-D679-473E-8DAC-06A9BD4002BE}" destId="{CA0038DD-2F2A-4706-AF40-1BD143CC7B98}" srcOrd="0" destOrd="0" presId="urn:microsoft.com/office/officeart/2005/8/layout/bList2"/>
    <dgm:cxn modelId="{1AE349FF-A7EC-4ABD-B7B9-91A24C54195A}" type="presParOf" srcId="{8E989E06-D679-473E-8DAC-06A9BD4002BE}" destId="{50F7E8D5-0D13-4B8C-9ABA-DE2E06D473AA}" srcOrd="1" destOrd="0" presId="urn:microsoft.com/office/officeart/2005/8/layout/bList2"/>
    <dgm:cxn modelId="{9913FF48-D452-4E4B-AB6D-C5EE63620281}" type="presParOf" srcId="{8E989E06-D679-473E-8DAC-06A9BD4002BE}" destId="{5D728651-0347-44E0-85F1-49D2D1FBB298}" srcOrd="2" destOrd="0" presId="urn:microsoft.com/office/officeart/2005/8/layout/bList2"/>
    <dgm:cxn modelId="{10E3D93B-B35F-4636-B544-4752FC362E51}" type="presParOf" srcId="{8E989E06-D679-473E-8DAC-06A9BD4002BE}" destId="{7B16867E-213D-4FC3-B145-A7DC08A2F066}" srcOrd="3" destOrd="0" presId="urn:microsoft.com/office/officeart/2005/8/layout/bList2"/>
    <dgm:cxn modelId="{803EFF03-7325-48EA-964A-1A3491DD9FD7}" type="presParOf" srcId="{29EBBF8E-94D1-4AFA-994E-898903A2ADFB}" destId="{639F5294-526E-4FA5-A4AD-F5B9597C764F}" srcOrd="1" destOrd="0" presId="urn:microsoft.com/office/officeart/2005/8/layout/bList2"/>
    <dgm:cxn modelId="{9D67C69F-BADF-4F84-B089-45CEC5B7F7E3}" type="presParOf" srcId="{29EBBF8E-94D1-4AFA-994E-898903A2ADFB}" destId="{413B2E9F-397E-4724-9919-E640A8D062E4}" srcOrd="2" destOrd="0" presId="urn:microsoft.com/office/officeart/2005/8/layout/bList2"/>
    <dgm:cxn modelId="{34359F15-CFB6-4BEC-B58F-652750CE7E0F}" type="presParOf" srcId="{413B2E9F-397E-4724-9919-E640A8D062E4}" destId="{C3844531-120F-4DE0-BB2B-3D934DF1754F}" srcOrd="0" destOrd="0" presId="urn:microsoft.com/office/officeart/2005/8/layout/bList2"/>
    <dgm:cxn modelId="{426B3819-72F2-4D6B-804A-ED1667E6610E}" type="presParOf" srcId="{413B2E9F-397E-4724-9919-E640A8D062E4}" destId="{F77F4075-FFEB-4BAC-B4A7-D185D3D1E579}" srcOrd="1" destOrd="0" presId="urn:microsoft.com/office/officeart/2005/8/layout/bList2"/>
    <dgm:cxn modelId="{1DE49094-1545-41DC-9E92-C65B835B2E2F}" type="presParOf" srcId="{413B2E9F-397E-4724-9919-E640A8D062E4}" destId="{22C8F846-A6AB-4193-A9EA-49E185EDCD54}" srcOrd="2" destOrd="0" presId="urn:microsoft.com/office/officeart/2005/8/layout/bList2"/>
    <dgm:cxn modelId="{DED78CC1-F030-4544-A7C1-BD927F9BEE9F}" type="presParOf" srcId="{413B2E9F-397E-4724-9919-E640A8D062E4}" destId="{1E61A981-3943-44F7-8733-F63D62846D45}" srcOrd="3" destOrd="0" presId="urn:microsoft.com/office/officeart/2005/8/layout/bList2"/>
    <dgm:cxn modelId="{2F17A47F-5D21-445E-AE60-6B68F754AF1F}" type="presParOf" srcId="{29EBBF8E-94D1-4AFA-994E-898903A2ADFB}" destId="{65F7C03A-9732-4D12-B8A9-9E4500D77256}" srcOrd="3" destOrd="0" presId="urn:microsoft.com/office/officeart/2005/8/layout/bList2"/>
    <dgm:cxn modelId="{72ACE94A-5CF1-4A47-AAB9-2AA81CE02734}" type="presParOf" srcId="{29EBBF8E-94D1-4AFA-994E-898903A2ADFB}" destId="{36E3C8C8-F6F1-43E4-82C3-95A955C6C617}" srcOrd="4" destOrd="0" presId="urn:microsoft.com/office/officeart/2005/8/layout/bList2"/>
    <dgm:cxn modelId="{113F5746-C8EC-4474-87FD-A983026C504B}" type="presParOf" srcId="{36E3C8C8-F6F1-43E4-82C3-95A955C6C617}" destId="{4EDA7001-4963-456F-AFD8-8B02F63C6CE8}" srcOrd="0" destOrd="0" presId="urn:microsoft.com/office/officeart/2005/8/layout/bList2"/>
    <dgm:cxn modelId="{1408BB65-4135-46D5-95E9-C49B3A8D82C3}" type="presParOf" srcId="{36E3C8C8-F6F1-43E4-82C3-95A955C6C617}" destId="{64C3E067-1C8A-49A9-8056-0DAC6F731296}" srcOrd="1" destOrd="0" presId="urn:microsoft.com/office/officeart/2005/8/layout/bList2"/>
    <dgm:cxn modelId="{BF3559C3-0FCE-4A5B-B273-63E085B41600}" type="presParOf" srcId="{36E3C8C8-F6F1-43E4-82C3-95A955C6C617}" destId="{FF2C24A9-3C76-47F3-8B66-C9DAC6397D5E}" srcOrd="2" destOrd="0" presId="urn:microsoft.com/office/officeart/2005/8/layout/bList2"/>
    <dgm:cxn modelId="{208B426E-880A-4129-99A3-4FE630FE3F47}" type="presParOf" srcId="{36E3C8C8-F6F1-43E4-82C3-95A955C6C617}" destId="{916E0385-787C-486B-9067-9D00F7E5F66F}" srcOrd="3" destOrd="0" presId="urn:microsoft.com/office/officeart/2005/8/layout/bList2"/>
    <dgm:cxn modelId="{6359B129-8919-4181-AC7C-9F29EB9C5594}" type="presParOf" srcId="{29EBBF8E-94D1-4AFA-994E-898903A2ADFB}" destId="{E25E295F-00E6-4EC1-93BF-0A2839EBE4A4}" srcOrd="5" destOrd="0" presId="urn:microsoft.com/office/officeart/2005/8/layout/bList2"/>
    <dgm:cxn modelId="{40287520-3D35-45F3-96FA-4E3A14CCA591}" type="presParOf" srcId="{29EBBF8E-94D1-4AFA-994E-898903A2ADFB}" destId="{B267B681-BD38-4D0A-AE27-6B7011E0BBE7}" srcOrd="6" destOrd="0" presId="urn:microsoft.com/office/officeart/2005/8/layout/bList2"/>
    <dgm:cxn modelId="{542C8255-BAF5-4D2B-AB53-277169AF7259}" type="presParOf" srcId="{B267B681-BD38-4D0A-AE27-6B7011E0BBE7}" destId="{017C2266-D568-44EB-A717-D3DD79926A84}" srcOrd="0" destOrd="0" presId="urn:microsoft.com/office/officeart/2005/8/layout/bList2"/>
    <dgm:cxn modelId="{AFEC9C11-7EE7-4A1E-9340-84720E920D8E}" type="presParOf" srcId="{B267B681-BD38-4D0A-AE27-6B7011E0BBE7}" destId="{51C7306F-BE1E-4FC2-862D-70886526C569}" srcOrd="1" destOrd="0" presId="urn:microsoft.com/office/officeart/2005/8/layout/bList2"/>
    <dgm:cxn modelId="{8D901E3D-EDDF-4E76-93FC-30889CB1FA37}" type="presParOf" srcId="{B267B681-BD38-4D0A-AE27-6B7011E0BBE7}" destId="{55A5FF0F-0441-4F4F-83BC-16E43420D227}" srcOrd="2" destOrd="0" presId="urn:microsoft.com/office/officeart/2005/8/layout/bList2"/>
    <dgm:cxn modelId="{BC07A650-9BA7-423D-8076-F82B3E35598A}" type="presParOf" srcId="{B267B681-BD38-4D0A-AE27-6B7011E0BBE7}" destId="{312DA181-7C8B-444A-9B4D-F665F1CAE48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038DD-2F2A-4706-AF40-1BD143CC7B98}">
      <dsp:nvSpPr>
        <dsp:cNvPr id="0" name=""/>
        <dsp:cNvSpPr/>
      </dsp:nvSpPr>
      <dsp:spPr>
        <a:xfrm>
          <a:off x="6546" y="666308"/>
          <a:ext cx="2321603" cy="2048993"/>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728651-0347-44E0-85F1-49D2D1FBB298}">
      <dsp:nvSpPr>
        <dsp:cNvPr id="0" name=""/>
        <dsp:cNvSpPr/>
      </dsp:nvSpPr>
      <dsp:spPr>
        <a:xfrm>
          <a:off x="6546" y="255731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Frontend</a:t>
          </a:r>
        </a:p>
      </dsp:txBody>
      <dsp:txXfrm>
        <a:off x="6546" y="2557319"/>
        <a:ext cx="1634932" cy="745202"/>
      </dsp:txXfrm>
    </dsp:sp>
    <dsp:sp modelId="{7B16867E-213D-4FC3-B145-A7DC08A2F066}">
      <dsp:nvSpPr>
        <dsp:cNvPr id="0" name=""/>
        <dsp:cNvSpPr/>
      </dsp:nvSpPr>
      <dsp:spPr>
        <a:xfrm>
          <a:off x="1707153" y="2675688"/>
          <a:ext cx="812561" cy="8125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844531-120F-4DE0-BB2B-3D934DF1754F}">
      <dsp:nvSpPr>
        <dsp:cNvPr id="0" name=""/>
        <dsp:cNvSpPr/>
      </dsp:nvSpPr>
      <dsp:spPr>
        <a:xfrm>
          <a:off x="2721021" y="656347"/>
          <a:ext cx="2321603" cy="2088836"/>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8F846-A6AB-4193-A9EA-49E185EDCD54}">
      <dsp:nvSpPr>
        <dsp:cNvPr id="0" name=""/>
        <dsp:cNvSpPr/>
      </dsp:nvSpPr>
      <dsp:spPr>
        <a:xfrm>
          <a:off x="2721021" y="256728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Databases</a:t>
          </a:r>
        </a:p>
      </dsp:txBody>
      <dsp:txXfrm>
        <a:off x="2721021" y="2567280"/>
        <a:ext cx="1634932" cy="745202"/>
      </dsp:txXfrm>
    </dsp:sp>
    <dsp:sp modelId="{1E61A981-3943-44F7-8733-F63D62846D45}">
      <dsp:nvSpPr>
        <dsp:cNvPr id="0" name=""/>
        <dsp:cNvSpPr/>
      </dsp:nvSpPr>
      <dsp:spPr>
        <a:xfrm>
          <a:off x="4421628" y="2685648"/>
          <a:ext cx="812561" cy="81256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DA7001-4963-456F-AFD8-8B02F63C6CE8}">
      <dsp:nvSpPr>
        <dsp:cNvPr id="0" name=""/>
        <dsp:cNvSpPr/>
      </dsp:nvSpPr>
      <dsp:spPr>
        <a:xfrm>
          <a:off x="5435496" y="674679"/>
          <a:ext cx="2321603" cy="2015511"/>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2C24A9-3C76-47F3-8B66-C9DAC6397D5E}">
      <dsp:nvSpPr>
        <dsp:cNvPr id="0" name=""/>
        <dsp:cNvSpPr/>
      </dsp:nvSpPr>
      <dsp:spPr>
        <a:xfrm>
          <a:off x="5435496" y="254894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Observability</a:t>
          </a:r>
        </a:p>
      </dsp:txBody>
      <dsp:txXfrm>
        <a:off x="5435496" y="2548949"/>
        <a:ext cx="1634932" cy="745202"/>
      </dsp:txXfrm>
    </dsp:sp>
    <dsp:sp modelId="{916E0385-787C-486B-9067-9D00F7E5F66F}">
      <dsp:nvSpPr>
        <dsp:cNvPr id="0" name=""/>
        <dsp:cNvSpPr/>
      </dsp:nvSpPr>
      <dsp:spPr>
        <a:xfrm>
          <a:off x="7136103" y="2667317"/>
          <a:ext cx="812561" cy="81256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C2266-D568-44EB-A717-D3DD79926A84}">
      <dsp:nvSpPr>
        <dsp:cNvPr id="0" name=""/>
        <dsp:cNvSpPr/>
      </dsp:nvSpPr>
      <dsp:spPr>
        <a:xfrm>
          <a:off x="8149972" y="676537"/>
          <a:ext cx="2321603" cy="200807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A5FF0F-0441-4F4F-83BC-16E43420D227}">
      <dsp:nvSpPr>
        <dsp:cNvPr id="0" name=""/>
        <dsp:cNvSpPr/>
      </dsp:nvSpPr>
      <dsp:spPr>
        <a:xfrm>
          <a:off x="8149972" y="254709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t>Collaboration &amp; OS</a:t>
          </a:r>
        </a:p>
      </dsp:txBody>
      <dsp:txXfrm>
        <a:off x="8149972" y="2547090"/>
        <a:ext cx="1634932" cy="745202"/>
      </dsp:txXfrm>
    </dsp:sp>
    <dsp:sp modelId="{312DA181-7C8B-444A-9B4D-F665F1CAE48D}">
      <dsp:nvSpPr>
        <dsp:cNvPr id="0" name=""/>
        <dsp:cNvSpPr/>
      </dsp:nvSpPr>
      <dsp:spPr>
        <a:xfrm>
          <a:off x="9850578" y="2665458"/>
          <a:ext cx="812561" cy="81256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64E83-6FC7-4E97-A3F9-B85CDBDFF766}" type="datetimeFigureOut">
              <a:rPr lang="en-US" smtClean="0"/>
              <a:t>2/16/2025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17431-487B-4808-A261-5BC611A7B419}" type="slidenum">
              <a:rPr lang="en-US" smtClean="0"/>
              <a:t>‹#›</a:t>
            </a:fld>
            <a:endParaRPr lang="en-US"/>
          </a:p>
        </p:txBody>
      </p:sp>
    </p:spTree>
    <p:extLst>
      <p:ext uri="{BB962C8B-B14F-4D97-AF65-F5344CB8AC3E}">
        <p14:creationId xmlns:p14="http://schemas.microsoft.com/office/powerpoint/2010/main" val="352770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F17431-487B-4808-A261-5BC611A7B419}" type="slidenum">
              <a:rPr lang="en-US" smtClean="0"/>
              <a:t>8</a:t>
            </a:fld>
            <a:endParaRPr lang="en-US"/>
          </a:p>
        </p:txBody>
      </p:sp>
    </p:spTree>
    <p:extLst>
      <p:ext uri="{BB962C8B-B14F-4D97-AF65-F5344CB8AC3E}">
        <p14:creationId xmlns:p14="http://schemas.microsoft.com/office/powerpoint/2010/main" val="1778113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59494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24849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5350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3691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585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50405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70630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903518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181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7273-9E05-4E39-B206-DE560B829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EFB16-0BAD-8D75-FBB5-13640CF580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18CA9-D0F5-F251-1E92-31ECC124AF4D}"/>
              </a:ext>
            </a:extLst>
          </p:cNvPr>
          <p:cNvSpPr>
            <a:spLocks noGrp="1"/>
          </p:cNvSpPr>
          <p:nvPr>
            <p:ph type="dt" sz="half" idx="10"/>
          </p:nvPr>
        </p:nvSpPr>
        <p:spPr/>
        <p:txBody>
          <a:bodyPr/>
          <a:lstStyle/>
          <a:p>
            <a:fld id="{835AD30F-DF81-4E09-A61A-1569B15C2A90}" type="datetimeFigureOut">
              <a:rPr lang="en-US" smtClean="0"/>
              <a:t>2/15/2025</a:t>
            </a:fld>
            <a:endParaRPr lang="en-US"/>
          </a:p>
        </p:txBody>
      </p:sp>
      <p:sp>
        <p:nvSpPr>
          <p:cNvPr id="5" name="Footer Placeholder 4">
            <a:extLst>
              <a:ext uri="{FF2B5EF4-FFF2-40B4-BE49-F238E27FC236}">
                <a16:creationId xmlns:a16="http://schemas.microsoft.com/office/drawing/2014/main" id="{5254A305-045A-DE80-B17F-C1D8CD992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1EA8-E51A-9A09-B482-75AF821F9884}"/>
              </a:ext>
            </a:extLst>
          </p:cNvPr>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43144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21239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D30F-DF81-4E09-A61A-1569B15C2A90}"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0541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AD30F-DF81-4E09-A61A-1569B15C2A90}"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749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AD30F-DF81-4E09-A61A-1569B15C2A90}" type="datetimeFigureOut">
              <a:rPr lang="en-US" smtClean="0"/>
              <a:t>2/15/2025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712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AD30F-DF81-4E09-A61A-1569B15C2A90}" type="datetimeFigureOut">
              <a:rPr lang="en-US" smtClean="0"/>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15720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5AD30F-DF81-4E09-A61A-1569B15C2A90}" type="datetimeFigureOut">
              <a:rPr lang="en-US" smtClean="0"/>
              <a:t>2/15/2025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87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0839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3482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35AD30F-DF81-4E09-A61A-1569B15C2A90}" type="datetimeFigureOut">
              <a:rPr lang="en-US" smtClean="0"/>
              <a:t>2/15/2025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876EAA1-E675-4B02-94E8-657B69010602}" type="slidenum">
              <a:rPr lang="en-US" smtClean="0"/>
              <a:t>‹#›</a:t>
            </a:fld>
            <a:endParaRPr lang="en-US"/>
          </a:p>
        </p:txBody>
      </p:sp>
    </p:spTree>
    <p:extLst>
      <p:ext uri="{BB962C8B-B14F-4D97-AF65-F5344CB8AC3E}">
        <p14:creationId xmlns:p14="http://schemas.microsoft.com/office/powerpoint/2010/main" val="18898863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fonsecat@coned.com" TargetMode="External"/><Relationship Id="rId5" Type="http://schemas.openxmlformats.org/officeDocument/2006/relationships/hyperlink" Target="mailto:ahshreyah.ross93@bcmail.cuny.edu"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14.png"/><Relationship Id="rId5" Type="http://schemas.openxmlformats.org/officeDocument/2006/relationships/diagramColors" Target="../diagrams/colors1.xml"/><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diagramQuickStyle" Target="../diagrams/quickStyle1.xml"/><Relationship Id="rId9" Type="http://schemas.openxmlformats.org/officeDocument/2006/relationships/image" Target="../media/image12.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0F55E5-82DC-49DE-B7FA-8D2E291A8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a:extLst>
              <a:ext uri="{FF2B5EF4-FFF2-40B4-BE49-F238E27FC236}">
                <a16:creationId xmlns:a16="http://schemas.microsoft.com/office/drawing/2014/main" id="{C88758C8-9D10-484F-99AF-42B11A4FA6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7C38F4E-9A46-0058-F048-B56EB3294710}"/>
              </a:ext>
            </a:extLst>
          </p:cNvPr>
          <p:cNvPicPr>
            <a:picLocks noChangeAspect="1"/>
          </p:cNvPicPr>
          <p:nvPr/>
        </p:nvPicPr>
        <p:blipFill>
          <a:blip r:embed="rId3">
            <a:duotone>
              <a:schemeClr val="bg2">
                <a:shade val="45000"/>
                <a:satMod val="135000"/>
              </a:schemeClr>
              <a:prstClr val="white"/>
            </a:duotone>
            <a:alphaModFix amt="25000"/>
          </a:blip>
          <a:srcRect/>
          <a:stretch/>
        </p:blipFill>
        <p:spPr>
          <a:xfrm>
            <a:off x="20" y="10"/>
            <a:ext cx="12191980" cy="6857990"/>
          </a:xfrm>
          <a:prstGeom prst="rect">
            <a:avLst/>
          </a:prstGeom>
        </p:spPr>
      </p:pic>
      <p:pic>
        <p:nvPicPr>
          <p:cNvPr id="28" name="Picture 27">
            <a:extLst>
              <a:ext uri="{FF2B5EF4-FFF2-40B4-BE49-F238E27FC236}">
                <a16:creationId xmlns:a16="http://schemas.microsoft.com/office/drawing/2014/main" id="{CCED32FD-C5FE-4C22-A60D-AC9FFA8DE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68A946-819E-2131-ACB5-EBA191793542}"/>
              </a:ext>
            </a:extLst>
          </p:cNvPr>
          <p:cNvSpPr>
            <a:spLocks noGrp="1"/>
          </p:cNvSpPr>
          <p:nvPr>
            <p:ph type="ctrTitle"/>
          </p:nvPr>
        </p:nvSpPr>
        <p:spPr>
          <a:xfrm>
            <a:off x="1751012" y="1300785"/>
            <a:ext cx="8689976" cy="2509213"/>
          </a:xfrm>
        </p:spPr>
        <p:txBody>
          <a:bodyPr>
            <a:normAutofit/>
          </a:bodyPr>
          <a:lstStyle/>
          <a:p>
            <a:r>
              <a:rPr lang="en-US" dirty="0"/>
              <a:t>Con Edison Internship</a:t>
            </a:r>
          </a:p>
        </p:txBody>
      </p:sp>
      <p:sp>
        <p:nvSpPr>
          <p:cNvPr id="3" name="Subtitle 2">
            <a:extLst>
              <a:ext uri="{FF2B5EF4-FFF2-40B4-BE49-F238E27FC236}">
                <a16:creationId xmlns:a16="http://schemas.microsoft.com/office/drawing/2014/main" id="{0FE60150-1CC6-F091-C108-8B715A61CA0C}"/>
              </a:ext>
            </a:extLst>
          </p:cNvPr>
          <p:cNvSpPr>
            <a:spLocks noGrp="1"/>
          </p:cNvSpPr>
          <p:nvPr>
            <p:ph type="subTitle" idx="1"/>
          </p:nvPr>
        </p:nvSpPr>
        <p:spPr>
          <a:xfrm>
            <a:off x="1751012" y="3886200"/>
            <a:ext cx="8689976" cy="2209800"/>
          </a:xfrm>
        </p:spPr>
        <p:txBody>
          <a:bodyPr>
            <a:normAutofit/>
          </a:bodyPr>
          <a:lstStyle/>
          <a:p>
            <a:pPr>
              <a:lnSpc>
                <a:spcPct val="110000"/>
              </a:lnSpc>
            </a:pPr>
            <a:r>
              <a:rPr lang="en-US" sz="1600" b="1" dirty="0">
                <a:solidFill>
                  <a:schemeClr val="tx1">
                    <a:lumMod val="65000"/>
                    <a:lumOff val="35000"/>
                  </a:schemeClr>
                </a:solidFill>
              </a:rPr>
              <a:t>Intern:</a:t>
            </a:r>
            <a:r>
              <a:rPr lang="en-US" sz="1600" dirty="0">
                <a:solidFill>
                  <a:schemeClr val="tx1">
                    <a:lumMod val="65000"/>
                    <a:lumOff val="35000"/>
                  </a:schemeClr>
                </a:solidFill>
              </a:rPr>
              <a:t> Ahshreyah Ross – </a:t>
            </a:r>
            <a:r>
              <a:rPr lang="en-US"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ahshreyah.ross93@bcmail.cuny.edu</a:t>
            </a:r>
            <a:r>
              <a:rPr lang="en-US" sz="1600" dirty="0">
                <a:solidFill>
                  <a:schemeClr val="tx1">
                    <a:lumMod val="65000"/>
                    <a:lumOff val="35000"/>
                  </a:schemeClr>
                </a:solidFill>
              </a:rPr>
              <a:t> </a:t>
            </a:r>
          </a:p>
          <a:p>
            <a:pPr>
              <a:lnSpc>
                <a:spcPct val="110000"/>
              </a:lnSpc>
            </a:pPr>
            <a:r>
              <a:rPr lang="en-US" sz="1600" b="1" dirty="0">
                <a:solidFill>
                  <a:schemeClr val="tx1">
                    <a:lumMod val="65000"/>
                    <a:lumOff val="35000"/>
                  </a:schemeClr>
                </a:solidFill>
              </a:rPr>
              <a:t>Supervisor:</a:t>
            </a:r>
            <a:r>
              <a:rPr lang="en-US" sz="1600" dirty="0">
                <a:solidFill>
                  <a:schemeClr val="tx1">
                    <a:lumMod val="65000"/>
                    <a:lumOff val="35000"/>
                  </a:schemeClr>
                </a:solidFill>
              </a:rPr>
              <a:t> Travis Fonseca – </a:t>
            </a:r>
            <a:r>
              <a:rPr lang="en-US"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fonsecat@coned.com</a:t>
            </a:r>
            <a:endParaRPr lang="en-US" sz="1600" dirty="0">
              <a:solidFill>
                <a:schemeClr val="tx1">
                  <a:lumMod val="65000"/>
                  <a:lumOff val="35000"/>
                </a:schemeClr>
              </a:solidFill>
            </a:endParaRPr>
          </a:p>
          <a:p>
            <a:pPr>
              <a:lnSpc>
                <a:spcPct val="110000"/>
              </a:lnSpc>
            </a:pPr>
            <a:r>
              <a:rPr lang="en-US" sz="1600" b="1" dirty="0">
                <a:solidFill>
                  <a:schemeClr val="tx1">
                    <a:lumMod val="65000"/>
                    <a:lumOff val="35000"/>
                  </a:schemeClr>
                </a:solidFill>
              </a:rPr>
              <a:t>Team:</a:t>
            </a:r>
            <a:r>
              <a:rPr lang="en-US" sz="1600" dirty="0">
                <a:solidFill>
                  <a:schemeClr val="tx1">
                    <a:lumMod val="65000"/>
                    <a:lumOff val="35000"/>
                  </a:schemeClr>
                </a:solidFill>
              </a:rPr>
              <a:t> AMI (Advanced Metering Infrastructure) Team</a:t>
            </a:r>
          </a:p>
          <a:p>
            <a:pPr>
              <a:lnSpc>
                <a:spcPct val="110000"/>
              </a:lnSpc>
            </a:pPr>
            <a:r>
              <a:rPr lang="en-US" sz="1600" b="1" dirty="0">
                <a:solidFill>
                  <a:schemeClr val="tx1">
                    <a:lumMod val="65000"/>
                    <a:lumOff val="35000"/>
                  </a:schemeClr>
                </a:solidFill>
              </a:rPr>
              <a:t>Company:</a:t>
            </a:r>
            <a:r>
              <a:rPr lang="en-US" sz="1600" dirty="0">
                <a:solidFill>
                  <a:schemeClr val="tx1">
                    <a:lumMod val="65000"/>
                    <a:lumOff val="35000"/>
                  </a:schemeClr>
                </a:solidFill>
              </a:rPr>
              <a:t> Con Edison</a:t>
            </a:r>
          </a:p>
          <a:p>
            <a:pPr>
              <a:lnSpc>
                <a:spcPct val="110000"/>
              </a:lnSpc>
            </a:pPr>
            <a:r>
              <a:rPr lang="en-US" sz="1600" dirty="0">
                <a:solidFill>
                  <a:schemeClr val="tx1">
                    <a:lumMod val="65000"/>
                    <a:lumOff val="35000"/>
                  </a:schemeClr>
                </a:solidFill>
              </a:rPr>
              <a:t>02/17/2025 | CISC 4900</a:t>
            </a:r>
          </a:p>
        </p:txBody>
      </p:sp>
    </p:spTree>
    <p:extLst>
      <p:ext uri="{BB962C8B-B14F-4D97-AF65-F5344CB8AC3E}">
        <p14:creationId xmlns:p14="http://schemas.microsoft.com/office/powerpoint/2010/main" val="165444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789EB8-C7B9-41CD-9B95-DCCECF1E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a:extLst>
              <a:ext uri="{FF2B5EF4-FFF2-40B4-BE49-F238E27FC236}">
                <a16:creationId xmlns:a16="http://schemas.microsoft.com/office/drawing/2014/main" id="{09523DF8-9928-4EF3-8A60-071169D974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script on a screen">
            <a:extLst>
              <a:ext uri="{FF2B5EF4-FFF2-40B4-BE49-F238E27FC236}">
                <a16:creationId xmlns:a16="http://schemas.microsoft.com/office/drawing/2014/main" id="{5ED00F46-9A40-4B4D-E093-0ED5237E122D}"/>
              </a:ext>
            </a:extLst>
          </p:cNvPr>
          <p:cNvPicPr>
            <a:picLocks noChangeAspect="1"/>
          </p:cNvPicPr>
          <p:nvPr/>
        </p:nvPicPr>
        <p:blipFill>
          <a:blip r:embed="rId3"/>
          <a:srcRect l="9978" r="50402" b="-1"/>
          <a:stretch/>
        </p:blipFill>
        <p:spPr>
          <a:xfrm>
            <a:off x="20" y="10"/>
            <a:ext cx="4070535" cy="6857990"/>
          </a:xfrm>
          <a:prstGeom prst="rect">
            <a:avLst/>
          </a:prstGeom>
          <a:scene3d>
            <a:camera prst="orthographicFront"/>
            <a:lightRig rig="threePt" dir="t">
              <a:rot lat="0" lon="0" rev="2700000"/>
            </a:lightRig>
          </a:scene3d>
          <a:sp3d contourW="6350">
            <a:bevelT h="38100"/>
            <a:contourClr>
              <a:srgbClr val="C0C0C0"/>
            </a:contourClr>
          </a:sp3d>
        </p:spPr>
      </p:pic>
      <p:pic>
        <p:nvPicPr>
          <p:cNvPr id="35" name="Picture 34">
            <a:extLst>
              <a:ext uri="{FF2B5EF4-FFF2-40B4-BE49-F238E27FC236}">
                <a16:creationId xmlns:a16="http://schemas.microsoft.com/office/drawing/2014/main" id="{0DBE017B-E5E7-4BF1-81B6-346D7281A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ED13AC-8F4D-FFD6-4948-CEF239AA447C}"/>
              </a:ext>
            </a:extLst>
          </p:cNvPr>
          <p:cNvSpPr>
            <a:spLocks noGrp="1"/>
          </p:cNvSpPr>
          <p:nvPr>
            <p:ph type="title"/>
          </p:nvPr>
        </p:nvSpPr>
        <p:spPr>
          <a:xfrm>
            <a:off x="4465049" y="831573"/>
            <a:ext cx="6672886" cy="829283"/>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1C6EF7A5-C65F-7723-D062-F1952567EBB0}"/>
              </a:ext>
            </a:extLst>
          </p:cNvPr>
          <p:cNvSpPr>
            <a:spLocks noGrp="1"/>
          </p:cNvSpPr>
          <p:nvPr>
            <p:ph sz="quarter" idx="13"/>
          </p:nvPr>
        </p:nvSpPr>
        <p:spPr>
          <a:xfrm>
            <a:off x="4465048" y="1905000"/>
            <a:ext cx="6672887" cy="3886199"/>
          </a:xfrm>
        </p:spPr>
        <p:txBody>
          <a:bodyPr>
            <a:normAutofit/>
          </a:bodyPr>
          <a:lstStyle/>
          <a:p>
            <a:pPr marL="0" indent="0">
              <a:lnSpc>
                <a:spcPct val="110000"/>
              </a:lnSpc>
              <a:buNone/>
            </a:pPr>
            <a:r>
              <a:rPr lang="en-US" sz="1700" dirty="0"/>
              <a:t>As a Computer Aide Intern at Con Edison, my project focuses on improving the AMI team’s documentation and system monitoring. I am responsible for organizing and maintaining the team’s wiki, ensuring that essential documentation is structured and easily accessible. Additionally, I will be verifying SQL queries in the SQL Server SIT environment to confirm accurate data output. Another key task involves working with Grafana dashboards to monitor system performance, helping the team quickly identify and resolve issues. Through this project, I aim to enhance documentation efficiency, support data validation, and improve system reliability.</a:t>
            </a:r>
          </a:p>
        </p:txBody>
      </p:sp>
      <p:cxnSp>
        <p:nvCxnSpPr>
          <p:cNvPr id="16" name="Straight Connector 15">
            <a:extLst>
              <a:ext uri="{FF2B5EF4-FFF2-40B4-BE49-F238E27FC236}">
                <a16:creationId xmlns:a16="http://schemas.microsoft.com/office/drawing/2014/main" id="{C1A230AA-FCCE-4008-A77C-D74AB0F51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4239"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7715-14AD-89EB-50F1-B779CF8084A2}"/>
              </a:ext>
            </a:extLst>
          </p:cNvPr>
          <p:cNvSpPr>
            <a:spLocks noGrp="1"/>
          </p:cNvSpPr>
          <p:nvPr>
            <p:ph type="title"/>
          </p:nvPr>
        </p:nvSpPr>
        <p:spPr>
          <a:xfrm>
            <a:off x="838200" y="347072"/>
            <a:ext cx="10515600" cy="542789"/>
          </a:xfrm>
        </p:spPr>
        <p:txBody>
          <a:bodyPr>
            <a:normAutofit fontScale="90000"/>
          </a:bodyPr>
          <a:lstStyle/>
          <a:p>
            <a:r>
              <a:rPr lang="en-US" dirty="0"/>
              <a:t>AMI Team Organization Chart</a:t>
            </a:r>
          </a:p>
        </p:txBody>
      </p:sp>
      <p:sp>
        <p:nvSpPr>
          <p:cNvPr id="3" name="Rectangle: Rounded Corners 2">
            <a:extLst>
              <a:ext uri="{FF2B5EF4-FFF2-40B4-BE49-F238E27FC236}">
                <a16:creationId xmlns:a16="http://schemas.microsoft.com/office/drawing/2014/main" id="{0CFCB24A-01E1-2E33-5B15-180D7156AB74}"/>
              </a:ext>
            </a:extLst>
          </p:cNvPr>
          <p:cNvSpPr/>
          <p:nvPr/>
        </p:nvSpPr>
        <p:spPr>
          <a:xfrm>
            <a:off x="4389603" y="1107935"/>
            <a:ext cx="3412787" cy="62263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Chairman of The Board &amp; CEO</a:t>
            </a:r>
          </a:p>
          <a:p>
            <a:pPr algn="ctr"/>
            <a:r>
              <a:rPr lang="en-US" sz="1600" dirty="0">
                <a:solidFill>
                  <a:schemeClr val="tx1"/>
                </a:solidFill>
              </a:rPr>
              <a:t>Officers And Executives Dept.</a:t>
            </a:r>
          </a:p>
        </p:txBody>
      </p:sp>
      <p:sp>
        <p:nvSpPr>
          <p:cNvPr id="4" name="Rectangle: Rounded Corners 3">
            <a:extLst>
              <a:ext uri="{FF2B5EF4-FFF2-40B4-BE49-F238E27FC236}">
                <a16:creationId xmlns:a16="http://schemas.microsoft.com/office/drawing/2014/main" id="{2606F298-3A60-7AC6-BD15-855DF473A523}"/>
              </a:ext>
            </a:extLst>
          </p:cNvPr>
          <p:cNvSpPr/>
          <p:nvPr/>
        </p:nvSpPr>
        <p:spPr>
          <a:xfrm>
            <a:off x="4389603" y="2029337"/>
            <a:ext cx="3412787" cy="622632"/>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Senior Vice President &amp; CIO</a:t>
            </a:r>
          </a:p>
          <a:p>
            <a:pPr algn="ctr"/>
            <a:r>
              <a:rPr lang="en-US" sz="1600" dirty="0">
                <a:solidFill>
                  <a:schemeClr val="tx1"/>
                </a:solidFill>
              </a:rPr>
              <a:t>Officers And Executives Dept. </a:t>
            </a:r>
          </a:p>
        </p:txBody>
      </p:sp>
      <p:sp>
        <p:nvSpPr>
          <p:cNvPr id="5" name="Rectangle: Rounded Corners 4">
            <a:extLst>
              <a:ext uri="{FF2B5EF4-FFF2-40B4-BE49-F238E27FC236}">
                <a16:creationId xmlns:a16="http://schemas.microsoft.com/office/drawing/2014/main" id="{766D8204-AF0B-9EDE-6C60-281A3D0B9007}"/>
              </a:ext>
            </a:extLst>
          </p:cNvPr>
          <p:cNvSpPr/>
          <p:nvPr/>
        </p:nvSpPr>
        <p:spPr>
          <a:xfrm>
            <a:off x="4389604" y="4639101"/>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Manager</a:t>
            </a:r>
          </a:p>
          <a:p>
            <a:pPr algn="ctr"/>
            <a:r>
              <a:rPr lang="en-US" sz="1600" dirty="0">
                <a:solidFill>
                  <a:schemeClr val="tx1"/>
                </a:solidFill>
              </a:rPr>
              <a:t>AMI Implementation Team IT</a:t>
            </a:r>
          </a:p>
        </p:txBody>
      </p:sp>
      <p:sp>
        <p:nvSpPr>
          <p:cNvPr id="8" name="Rectangle: Rounded Corners 7">
            <a:extLst>
              <a:ext uri="{FF2B5EF4-FFF2-40B4-BE49-F238E27FC236}">
                <a16:creationId xmlns:a16="http://schemas.microsoft.com/office/drawing/2014/main" id="{47050AD1-C4BA-AA25-D8C5-FF2B1BB0F3AB}"/>
              </a:ext>
            </a:extLst>
          </p:cNvPr>
          <p:cNvSpPr/>
          <p:nvPr/>
        </p:nvSpPr>
        <p:spPr>
          <a:xfrm>
            <a:off x="4389606" y="3798395"/>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Director</a:t>
            </a:r>
          </a:p>
          <a:p>
            <a:pPr algn="ctr"/>
            <a:r>
              <a:rPr lang="en-US" sz="1600" dirty="0">
                <a:solidFill>
                  <a:schemeClr val="tx1"/>
                </a:solidFill>
              </a:rPr>
              <a:t>AMI Implementation Team IT </a:t>
            </a:r>
          </a:p>
        </p:txBody>
      </p:sp>
      <p:sp>
        <p:nvSpPr>
          <p:cNvPr id="20" name="Rectangle: Rounded Corners 19">
            <a:extLst>
              <a:ext uri="{FF2B5EF4-FFF2-40B4-BE49-F238E27FC236}">
                <a16:creationId xmlns:a16="http://schemas.microsoft.com/office/drawing/2014/main" id="{29B69B96-D075-ADD7-031A-C33B1A669A89}"/>
              </a:ext>
            </a:extLst>
          </p:cNvPr>
          <p:cNvSpPr/>
          <p:nvPr/>
        </p:nvSpPr>
        <p:spPr>
          <a:xfrm>
            <a:off x="4389606" y="2951802"/>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Vice President</a:t>
            </a:r>
          </a:p>
          <a:p>
            <a:pPr algn="ctr"/>
            <a:r>
              <a:rPr lang="en-US" sz="1600" dirty="0">
                <a:solidFill>
                  <a:schemeClr val="tx1"/>
                </a:solidFill>
              </a:rPr>
              <a:t>Officers And Executives Dept.</a:t>
            </a:r>
          </a:p>
        </p:txBody>
      </p:sp>
      <p:cxnSp>
        <p:nvCxnSpPr>
          <p:cNvPr id="29" name="Straight Connector 28">
            <a:extLst>
              <a:ext uri="{FF2B5EF4-FFF2-40B4-BE49-F238E27FC236}">
                <a16:creationId xmlns:a16="http://schemas.microsoft.com/office/drawing/2014/main" id="{B96BDDE6-C610-0EB3-43DC-15DD6665C4EF}"/>
              </a:ext>
            </a:extLst>
          </p:cNvPr>
          <p:cNvCxnSpPr>
            <a:cxnSpLocks/>
            <a:stCxn id="3" idx="2"/>
            <a:endCxn id="4" idx="0"/>
          </p:cNvCxnSpPr>
          <p:nvPr/>
        </p:nvCxnSpPr>
        <p:spPr>
          <a:xfrm>
            <a:off x="6095997" y="1730566"/>
            <a:ext cx="0" cy="298771"/>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3576D58-51A3-90EA-10BE-4B3015516F74}"/>
              </a:ext>
            </a:extLst>
          </p:cNvPr>
          <p:cNvCxnSpPr>
            <a:cxnSpLocks/>
            <a:stCxn id="4" idx="2"/>
            <a:endCxn id="20" idx="0"/>
          </p:cNvCxnSpPr>
          <p:nvPr/>
        </p:nvCxnSpPr>
        <p:spPr>
          <a:xfrm>
            <a:off x="6095997" y="2651969"/>
            <a:ext cx="2" cy="299833"/>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8BCF1F7-FE02-2121-C00E-2C9403AD30D7}"/>
              </a:ext>
            </a:extLst>
          </p:cNvPr>
          <p:cNvCxnSpPr>
            <a:cxnSpLocks/>
            <a:stCxn id="20" idx="2"/>
            <a:endCxn id="8" idx="0"/>
          </p:cNvCxnSpPr>
          <p:nvPr/>
        </p:nvCxnSpPr>
        <p:spPr>
          <a:xfrm>
            <a:off x="6095999" y="3494591"/>
            <a:ext cx="0" cy="303804"/>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5EABF8C-1B71-EBF7-ECED-75BA253ED0F8}"/>
              </a:ext>
            </a:extLst>
          </p:cNvPr>
          <p:cNvCxnSpPr>
            <a:cxnSpLocks/>
            <a:stCxn id="8" idx="2"/>
            <a:endCxn id="5" idx="0"/>
          </p:cNvCxnSpPr>
          <p:nvPr/>
        </p:nvCxnSpPr>
        <p:spPr>
          <a:xfrm flipH="1">
            <a:off x="6095997" y="4341184"/>
            <a:ext cx="2" cy="297917"/>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0CE2983C-AAFC-45C2-0C15-07D11ED9BCF6}"/>
              </a:ext>
            </a:extLst>
          </p:cNvPr>
          <p:cNvCxnSpPr>
            <a:cxnSpLocks/>
            <a:stCxn id="5" idx="2"/>
          </p:cNvCxnSpPr>
          <p:nvPr/>
        </p:nvCxnSpPr>
        <p:spPr>
          <a:xfrm rot="5400000">
            <a:off x="3544024" y="2943709"/>
            <a:ext cx="313792" cy="4790154"/>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203FE537-E2FA-E980-7B61-AABD34657B01}"/>
              </a:ext>
            </a:extLst>
          </p:cNvPr>
          <p:cNvCxnSpPr>
            <a:cxnSpLocks/>
            <a:stCxn id="5" idx="2"/>
          </p:cNvCxnSpPr>
          <p:nvPr/>
        </p:nvCxnSpPr>
        <p:spPr>
          <a:xfrm rot="16200000" flipH="1">
            <a:off x="8335570" y="2942317"/>
            <a:ext cx="311006" cy="4790152"/>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96" name="Rectangle: Rounded Corners 95">
            <a:extLst>
              <a:ext uri="{FF2B5EF4-FFF2-40B4-BE49-F238E27FC236}">
                <a16:creationId xmlns:a16="http://schemas.microsoft.com/office/drawing/2014/main" id="{B022DDA4-4972-2104-419E-61C9B131B219}"/>
              </a:ext>
            </a:extLst>
          </p:cNvPr>
          <p:cNvSpPr/>
          <p:nvPr/>
        </p:nvSpPr>
        <p:spPr>
          <a:xfrm>
            <a:off x="279574" y="5768754"/>
            <a:ext cx="2052537" cy="93589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7" name="Rectangle: Rounded Corners 96">
            <a:extLst>
              <a:ext uri="{FF2B5EF4-FFF2-40B4-BE49-F238E27FC236}">
                <a16:creationId xmlns:a16="http://schemas.microsoft.com/office/drawing/2014/main" id="{C1F8316B-AFAA-D309-DFD0-235E8287343F}"/>
              </a:ext>
            </a:extLst>
          </p:cNvPr>
          <p:cNvSpPr/>
          <p:nvPr/>
        </p:nvSpPr>
        <p:spPr>
          <a:xfrm>
            <a:off x="2664745" y="5784725"/>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8" name="Rectangle: Rounded Corners 97">
            <a:extLst>
              <a:ext uri="{FF2B5EF4-FFF2-40B4-BE49-F238E27FC236}">
                <a16:creationId xmlns:a16="http://schemas.microsoft.com/office/drawing/2014/main" id="{5278953D-BC34-0AE6-7C06-0106A1909356}"/>
              </a:ext>
            </a:extLst>
          </p:cNvPr>
          <p:cNvSpPr/>
          <p:nvPr/>
        </p:nvSpPr>
        <p:spPr>
          <a:xfrm>
            <a:off x="5069726" y="580442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9" name="Rectangle: Rounded Corners 98">
            <a:extLst>
              <a:ext uri="{FF2B5EF4-FFF2-40B4-BE49-F238E27FC236}">
                <a16:creationId xmlns:a16="http://schemas.microsoft.com/office/drawing/2014/main" id="{8056DA31-1465-ED07-D0D0-7F4BB547D161}"/>
              </a:ext>
            </a:extLst>
          </p:cNvPr>
          <p:cNvSpPr/>
          <p:nvPr/>
        </p:nvSpPr>
        <p:spPr>
          <a:xfrm>
            <a:off x="7479587" y="5829376"/>
            <a:ext cx="2047668" cy="863205"/>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100" name="Rectangle: Rounded Corners 99">
            <a:extLst>
              <a:ext uri="{FF2B5EF4-FFF2-40B4-BE49-F238E27FC236}">
                <a16:creationId xmlns:a16="http://schemas.microsoft.com/office/drawing/2014/main" id="{B89CE3E9-B627-38F5-CF0A-C15F7D573548}"/>
              </a:ext>
            </a:extLst>
          </p:cNvPr>
          <p:cNvSpPr/>
          <p:nvPr/>
        </p:nvSpPr>
        <p:spPr>
          <a:xfrm>
            <a:off x="9862315" y="5814526"/>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cxnSp>
        <p:nvCxnSpPr>
          <p:cNvPr id="154" name="Connector: Elbow 153">
            <a:extLst>
              <a:ext uri="{FF2B5EF4-FFF2-40B4-BE49-F238E27FC236}">
                <a16:creationId xmlns:a16="http://schemas.microsoft.com/office/drawing/2014/main" id="{94E382B8-3C97-0B7B-FF85-AA9E704E0FD0}"/>
              </a:ext>
            </a:extLst>
          </p:cNvPr>
          <p:cNvCxnSpPr>
            <a:stCxn id="5" idx="2"/>
            <a:endCxn id="96" idx="0"/>
          </p:cNvCxnSpPr>
          <p:nvPr/>
        </p:nvCxnSpPr>
        <p:spPr>
          <a:xfrm rot="5400000">
            <a:off x="3407488" y="3080245"/>
            <a:ext cx="586864" cy="4790154"/>
          </a:xfrm>
          <a:prstGeom prst="bentConnector3">
            <a:avLst>
              <a:gd name="adj1" fmla="val 5338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57" name="Connector: Elbow 156">
            <a:extLst>
              <a:ext uri="{FF2B5EF4-FFF2-40B4-BE49-F238E27FC236}">
                <a16:creationId xmlns:a16="http://schemas.microsoft.com/office/drawing/2014/main" id="{7EAD4B9F-79D6-B6B0-267C-33EA704E81E7}"/>
              </a:ext>
            </a:extLst>
          </p:cNvPr>
          <p:cNvCxnSpPr>
            <a:stCxn id="5" idx="2"/>
            <a:endCxn id="97" idx="0"/>
          </p:cNvCxnSpPr>
          <p:nvPr/>
        </p:nvCxnSpPr>
        <p:spPr>
          <a:xfrm rot="5400000">
            <a:off x="4592089" y="4280816"/>
            <a:ext cx="602835" cy="2404983"/>
          </a:xfrm>
          <a:prstGeom prst="bentConnector3">
            <a:avLst>
              <a:gd name="adj1" fmla="val 5164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1" name="Connector: Elbow 160">
            <a:extLst>
              <a:ext uri="{FF2B5EF4-FFF2-40B4-BE49-F238E27FC236}">
                <a16:creationId xmlns:a16="http://schemas.microsoft.com/office/drawing/2014/main" id="{035F8915-09F9-44B1-3AD9-B22CDAC6D0AC}"/>
              </a:ext>
            </a:extLst>
          </p:cNvPr>
          <p:cNvCxnSpPr>
            <a:stCxn id="5" idx="2"/>
            <a:endCxn id="98" idx="0"/>
          </p:cNvCxnSpPr>
          <p:nvPr/>
        </p:nvCxnSpPr>
        <p:spPr>
          <a:xfrm rot="5400000">
            <a:off x="5784729" y="5493156"/>
            <a:ext cx="622534" cy="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3" name="Connector: Elbow 162">
            <a:extLst>
              <a:ext uri="{FF2B5EF4-FFF2-40B4-BE49-F238E27FC236}">
                <a16:creationId xmlns:a16="http://schemas.microsoft.com/office/drawing/2014/main" id="{9B9B4537-487F-3D28-4EEA-42477EB09AAF}"/>
              </a:ext>
            </a:extLst>
          </p:cNvPr>
          <p:cNvCxnSpPr>
            <a:stCxn id="5" idx="2"/>
            <a:endCxn id="99" idx="0"/>
          </p:cNvCxnSpPr>
          <p:nvPr/>
        </p:nvCxnSpPr>
        <p:spPr>
          <a:xfrm rot="16200000" flipH="1">
            <a:off x="6975966" y="4301921"/>
            <a:ext cx="647486" cy="2407424"/>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04FE89D3-5390-898F-5729-4A689FFEC151}"/>
              </a:ext>
            </a:extLst>
          </p:cNvPr>
          <p:cNvCxnSpPr>
            <a:stCxn id="5" idx="2"/>
            <a:endCxn id="100" idx="0"/>
          </p:cNvCxnSpPr>
          <p:nvPr/>
        </p:nvCxnSpPr>
        <p:spPr>
          <a:xfrm rot="16200000" flipH="1">
            <a:off x="8174755" y="3103132"/>
            <a:ext cx="632636" cy="479015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169" name="Rectangle: Rounded Corners 168">
            <a:extLst>
              <a:ext uri="{FF2B5EF4-FFF2-40B4-BE49-F238E27FC236}">
                <a16:creationId xmlns:a16="http://schemas.microsoft.com/office/drawing/2014/main" id="{FEB2E608-787C-4BA7-4619-96EABF28D660}"/>
              </a:ext>
            </a:extLst>
          </p:cNvPr>
          <p:cNvSpPr/>
          <p:nvPr/>
        </p:nvSpPr>
        <p:spPr>
          <a:xfrm>
            <a:off x="8155922" y="4218747"/>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Specialist</a:t>
            </a:r>
          </a:p>
          <a:p>
            <a:pPr algn="ctr"/>
            <a:r>
              <a:rPr lang="en-US" sz="1600" dirty="0">
                <a:solidFill>
                  <a:schemeClr val="tx1"/>
                </a:solidFill>
              </a:rPr>
              <a:t>AMI Implementation Team IT</a:t>
            </a:r>
          </a:p>
        </p:txBody>
      </p:sp>
      <p:cxnSp>
        <p:nvCxnSpPr>
          <p:cNvPr id="173" name="Connector: Elbow 172">
            <a:extLst>
              <a:ext uri="{FF2B5EF4-FFF2-40B4-BE49-F238E27FC236}">
                <a16:creationId xmlns:a16="http://schemas.microsoft.com/office/drawing/2014/main" id="{4E9DAFF0-C9E8-D9C7-49BA-27D570AF6621}"/>
              </a:ext>
            </a:extLst>
          </p:cNvPr>
          <p:cNvCxnSpPr>
            <a:stCxn id="8" idx="3"/>
            <a:endCxn id="169" idx="0"/>
          </p:cNvCxnSpPr>
          <p:nvPr/>
        </p:nvCxnSpPr>
        <p:spPr>
          <a:xfrm>
            <a:off x="7802392" y="4069790"/>
            <a:ext cx="2059923" cy="148957"/>
          </a:xfrm>
          <a:prstGeom prst="bentConnector2">
            <a:avLst/>
          </a:prstGeom>
          <a:ln w="28575">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74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A866E-6522-D61D-9FE5-675D238B2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1D735-5882-9C56-CE91-250D6A8A4B08}"/>
              </a:ext>
            </a:extLst>
          </p:cNvPr>
          <p:cNvSpPr>
            <a:spLocks noGrp="1"/>
          </p:cNvSpPr>
          <p:nvPr>
            <p:ph type="title"/>
          </p:nvPr>
        </p:nvSpPr>
        <p:spPr>
          <a:xfrm>
            <a:off x="838200" y="381000"/>
            <a:ext cx="10515600" cy="669257"/>
          </a:xfrm>
        </p:spPr>
        <p:txBody>
          <a:bodyPr>
            <a:normAutofit/>
          </a:bodyPr>
          <a:lstStyle/>
          <a:p>
            <a:r>
              <a:rPr lang="en-US" dirty="0"/>
              <a:t>AMI Team Organization Chart</a:t>
            </a:r>
          </a:p>
        </p:txBody>
      </p:sp>
      <p:sp>
        <p:nvSpPr>
          <p:cNvPr id="14" name="Rectangle: Rounded Corners 13">
            <a:extLst>
              <a:ext uri="{FF2B5EF4-FFF2-40B4-BE49-F238E27FC236}">
                <a16:creationId xmlns:a16="http://schemas.microsoft.com/office/drawing/2014/main" id="{7988F89B-1BD3-4A9D-C936-63E57A390729}"/>
              </a:ext>
            </a:extLst>
          </p:cNvPr>
          <p:cNvSpPr/>
          <p:nvPr/>
        </p:nvSpPr>
        <p:spPr>
          <a:xfrm>
            <a:off x="9852192" y="1535174"/>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sp>
        <p:nvSpPr>
          <p:cNvPr id="16" name="Rectangle: Rounded Corners 15">
            <a:extLst>
              <a:ext uri="{FF2B5EF4-FFF2-40B4-BE49-F238E27FC236}">
                <a16:creationId xmlns:a16="http://schemas.microsoft.com/office/drawing/2014/main" id="{64D27770-B651-C294-302E-78A2049CF3DA}"/>
              </a:ext>
            </a:extLst>
          </p:cNvPr>
          <p:cNvSpPr/>
          <p:nvPr/>
        </p:nvSpPr>
        <p:spPr>
          <a:xfrm>
            <a:off x="489312" y="1517004"/>
            <a:ext cx="2052537" cy="92646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1" name="Rectangle: Rounded Corners 20">
            <a:extLst>
              <a:ext uri="{FF2B5EF4-FFF2-40B4-BE49-F238E27FC236}">
                <a16:creationId xmlns:a16="http://schemas.microsoft.com/office/drawing/2014/main" id="{CA557B2C-C7A3-B1E0-85E3-E56443DEF826}"/>
              </a:ext>
            </a:extLst>
          </p:cNvPr>
          <p:cNvSpPr/>
          <p:nvPr/>
        </p:nvSpPr>
        <p:spPr>
          <a:xfrm>
            <a:off x="7512398" y="1549116"/>
            <a:ext cx="2047668" cy="890119"/>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22" name="Rectangle: Rounded Corners 21">
            <a:extLst>
              <a:ext uri="{FF2B5EF4-FFF2-40B4-BE49-F238E27FC236}">
                <a16:creationId xmlns:a16="http://schemas.microsoft.com/office/drawing/2014/main" id="{5C2BB3CB-89B9-2F59-4258-FE5CBAFAAA20}"/>
              </a:ext>
            </a:extLst>
          </p:cNvPr>
          <p:cNvSpPr/>
          <p:nvPr/>
        </p:nvSpPr>
        <p:spPr>
          <a:xfrm>
            <a:off x="2829106" y="1535174"/>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3" name="Rectangle: Rounded Corners 22">
            <a:extLst>
              <a:ext uri="{FF2B5EF4-FFF2-40B4-BE49-F238E27FC236}">
                <a16:creationId xmlns:a16="http://schemas.microsoft.com/office/drawing/2014/main" id="{BB265D18-2872-5233-7030-7CF5978D8AA9}"/>
              </a:ext>
            </a:extLst>
          </p:cNvPr>
          <p:cNvSpPr/>
          <p:nvPr/>
        </p:nvSpPr>
        <p:spPr>
          <a:xfrm>
            <a:off x="5168900" y="153517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4" name="Rectangle: Rounded Corners 23">
            <a:extLst>
              <a:ext uri="{FF2B5EF4-FFF2-40B4-BE49-F238E27FC236}">
                <a16:creationId xmlns:a16="http://schemas.microsoft.com/office/drawing/2014/main" id="{F94D432C-26E6-8314-52FF-EBDCCB2BFC77}"/>
              </a:ext>
            </a:extLst>
          </p:cNvPr>
          <p:cNvSpPr/>
          <p:nvPr/>
        </p:nvSpPr>
        <p:spPr>
          <a:xfrm>
            <a:off x="502013" y="4041611"/>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25" name="Rectangle: Rounded Corners 24">
            <a:extLst>
              <a:ext uri="{FF2B5EF4-FFF2-40B4-BE49-F238E27FC236}">
                <a16:creationId xmlns:a16="http://schemas.microsoft.com/office/drawing/2014/main" id="{4A711A9C-3CF5-A063-665F-CDB2708FE064}"/>
              </a:ext>
            </a:extLst>
          </p:cNvPr>
          <p:cNvSpPr/>
          <p:nvPr/>
        </p:nvSpPr>
        <p:spPr>
          <a:xfrm>
            <a:off x="489311" y="531332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27" name="Rectangle: Rounded Corners 26">
            <a:extLst>
              <a:ext uri="{FF2B5EF4-FFF2-40B4-BE49-F238E27FC236}">
                <a16:creationId xmlns:a16="http://schemas.microsoft.com/office/drawing/2014/main" id="{21BC49F4-A22E-626F-A643-0A5421B3562F}"/>
              </a:ext>
            </a:extLst>
          </p:cNvPr>
          <p:cNvSpPr/>
          <p:nvPr/>
        </p:nvSpPr>
        <p:spPr>
          <a:xfrm>
            <a:off x="489312" y="2779305"/>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0" name="Rectangle: Rounded Corners 29">
            <a:extLst>
              <a:ext uri="{FF2B5EF4-FFF2-40B4-BE49-F238E27FC236}">
                <a16:creationId xmlns:a16="http://schemas.microsoft.com/office/drawing/2014/main" id="{47590B9A-7F1D-D5D6-9DCB-7A688EB862F2}"/>
              </a:ext>
            </a:extLst>
          </p:cNvPr>
          <p:cNvSpPr/>
          <p:nvPr/>
        </p:nvSpPr>
        <p:spPr>
          <a:xfrm>
            <a:off x="2824607" y="277930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4" name="Rectangle: Rounded Corners 33">
            <a:extLst>
              <a:ext uri="{FF2B5EF4-FFF2-40B4-BE49-F238E27FC236}">
                <a16:creationId xmlns:a16="http://schemas.microsoft.com/office/drawing/2014/main" id="{4F89651C-C7E3-E449-B02E-D4130CE4B45B}"/>
              </a:ext>
            </a:extLst>
          </p:cNvPr>
          <p:cNvSpPr/>
          <p:nvPr/>
        </p:nvSpPr>
        <p:spPr>
          <a:xfrm>
            <a:off x="5168900" y="2788088"/>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6" name="Rectangle: Rounded Corners 35">
            <a:extLst>
              <a:ext uri="{FF2B5EF4-FFF2-40B4-BE49-F238E27FC236}">
                <a16:creationId xmlns:a16="http://schemas.microsoft.com/office/drawing/2014/main" id="{A4A02C7F-159C-F8D2-EA5E-51BBF8AA157E}"/>
              </a:ext>
            </a:extLst>
          </p:cNvPr>
          <p:cNvSpPr/>
          <p:nvPr/>
        </p:nvSpPr>
        <p:spPr>
          <a:xfrm>
            <a:off x="5181600" y="41148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37" name="Rectangle: Rounded Corners 36">
            <a:extLst>
              <a:ext uri="{FF2B5EF4-FFF2-40B4-BE49-F238E27FC236}">
                <a16:creationId xmlns:a16="http://schemas.microsoft.com/office/drawing/2014/main" id="{0C694BF5-2D29-8760-84E4-CE16E05A8852}"/>
              </a:ext>
            </a:extLst>
          </p:cNvPr>
          <p:cNvSpPr/>
          <p:nvPr/>
        </p:nvSpPr>
        <p:spPr>
          <a:xfrm>
            <a:off x="7509963" y="280235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8" name="Rectangle: Rounded Corners 37">
            <a:extLst>
              <a:ext uri="{FF2B5EF4-FFF2-40B4-BE49-F238E27FC236}">
                <a16:creationId xmlns:a16="http://schemas.microsoft.com/office/drawing/2014/main" id="{06A83E1B-383A-D0BD-9EAA-F373E0BD11EE}"/>
              </a:ext>
            </a:extLst>
          </p:cNvPr>
          <p:cNvSpPr/>
          <p:nvPr/>
        </p:nvSpPr>
        <p:spPr>
          <a:xfrm>
            <a:off x="7469724" y="413909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SQL Server DBA</a:t>
            </a:r>
          </a:p>
          <a:p>
            <a:pPr algn="ctr"/>
            <a:r>
              <a:rPr lang="en-US" sz="1600" dirty="0">
                <a:solidFill>
                  <a:schemeClr val="tx1"/>
                </a:solidFill>
              </a:rPr>
              <a:t>AMI Implementation Team IT </a:t>
            </a:r>
          </a:p>
        </p:txBody>
      </p:sp>
      <p:sp>
        <p:nvSpPr>
          <p:cNvPr id="39" name="Rectangle: Rounded Corners 38">
            <a:extLst>
              <a:ext uri="{FF2B5EF4-FFF2-40B4-BE49-F238E27FC236}">
                <a16:creationId xmlns:a16="http://schemas.microsoft.com/office/drawing/2014/main" id="{3BBE64DE-C1E7-8217-D641-B4A65E528655}"/>
              </a:ext>
            </a:extLst>
          </p:cNvPr>
          <p:cNvSpPr/>
          <p:nvPr/>
        </p:nvSpPr>
        <p:spPr>
          <a:xfrm>
            <a:off x="9852192" y="2779306"/>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cxnSp>
        <p:nvCxnSpPr>
          <p:cNvPr id="41" name="Connector: Elbow 40">
            <a:extLst>
              <a:ext uri="{FF2B5EF4-FFF2-40B4-BE49-F238E27FC236}">
                <a16:creationId xmlns:a16="http://schemas.microsoft.com/office/drawing/2014/main" id="{661B0616-06AA-81E9-3E08-A492D325CBB4}"/>
              </a:ext>
            </a:extLst>
          </p:cNvPr>
          <p:cNvCxnSpPr>
            <a:cxnSpLocks/>
          </p:cNvCxnSpPr>
          <p:nvPr/>
        </p:nvCxnSpPr>
        <p:spPr>
          <a:xfrm rot="10800000" flipV="1">
            <a:off x="481032" y="1980233"/>
            <a:ext cx="12700" cy="1262301"/>
          </a:xfrm>
          <a:prstGeom prst="bentConnector3">
            <a:avLst>
              <a:gd name="adj1" fmla="val 180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0704F927-E912-4F13-A3C6-FCC37EE84011}"/>
              </a:ext>
            </a:extLst>
          </p:cNvPr>
          <p:cNvCxnSpPr>
            <a:cxnSpLocks/>
            <a:stCxn id="27" idx="1"/>
            <a:endCxn id="24" idx="1"/>
          </p:cNvCxnSpPr>
          <p:nvPr/>
        </p:nvCxnSpPr>
        <p:spPr>
          <a:xfrm rot="10800000" flipH="1" flipV="1">
            <a:off x="489311" y="3242536"/>
            <a:ext cx="12701" cy="1262306"/>
          </a:xfrm>
          <a:prstGeom prst="bentConnector3">
            <a:avLst>
              <a:gd name="adj1" fmla="val -179985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E210A2D4-25FD-7E15-826C-42C25A48AE14}"/>
              </a:ext>
            </a:extLst>
          </p:cNvPr>
          <p:cNvCxnSpPr>
            <a:stCxn id="22" idx="1"/>
            <a:endCxn id="30" idx="1"/>
          </p:cNvCxnSpPr>
          <p:nvPr/>
        </p:nvCxnSpPr>
        <p:spPr>
          <a:xfrm rot="10800000" flipV="1">
            <a:off x="2824608" y="1998404"/>
            <a:ext cx="4499" cy="1244129"/>
          </a:xfrm>
          <a:prstGeom prst="bentConnector3">
            <a:avLst>
              <a:gd name="adj1" fmla="val 407652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7" name="Connector: Elbow 56">
            <a:extLst>
              <a:ext uri="{FF2B5EF4-FFF2-40B4-BE49-F238E27FC236}">
                <a16:creationId xmlns:a16="http://schemas.microsoft.com/office/drawing/2014/main" id="{0C828CEE-8E5C-A9F6-06DA-0FB0047EC766}"/>
              </a:ext>
            </a:extLst>
          </p:cNvPr>
          <p:cNvCxnSpPr>
            <a:cxnSpLocks/>
            <a:stCxn id="23" idx="1"/>
            <a:endCxn id="34" idx="1"/>
          </p:cNvCxnSpPr>
          <p:nvPr/>
        </p:nvCxnSpPr>
        <p:spPr>
          <a:xfrm rot="10800000" flipV="1">
            <a:off x="5168900" y="1998405"/>
            <a:ext cx="12700" cy="1252914"/>
          </a:xfrm>
          <a:prstGeom prst="bentConnector3">
            <a:avLst>
              <a:gd name="adj1" fmla="val 1408701"/>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1" name="Connector: Elbow 80">
            <a:extLst>
              <a:ext uri="{FF2B5EF4-FFF2-40B4-BE49-F238E27FC236}">
                <a16:creationId xmlns:a16="http://schemas.microsoft.com/office/drawing/2014/main" id="{184926CB-3A75-18D8-1D54-A146EC6573D6}"/>
              </a:ext>
            </a:extLst>
          </p:cNvPr>
          <p:cNvCxnSpPr>
            <a:cxnSpLocks/>
            <a:stCxn id="24" idx="1"/>
            <a:endCxn id="25" idx="1"/>
          </p:cNvCxnSpPr>
          <p:nvPr/>
        </p:nvCxnSpPr>
        <p:spPr>
          <a:xfrm rot="10800000" flipV="1">
            <a:off x="489311" y="4504842"/>
            <a:ext cx="12702" cy="1271716"/>
          </a:xfrm>
          <a:prstGeom prst="bentConnector3">
            <a:avLst>
              <a:gd name="adj1" fmla="val 189971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230A821B-CFD0-C8C6-7DB6-65871540023E}"/>
              </a:ext>
            </a:extLst>
          </p:cNvPr>
          <p:cNvCxnSpPr>
            <a:stCxn id="23" idx="1"/>
            <a:endCxn id="36" idx="1"/>
          </p:cNvCxnSpPr>
          <p:nvPr/>
        </p:nvCxnSpPr>
        <p:spPr>
          <a:xfrm rot="10800000" flipH="1" flipV="1">
            <a:off x="5168900" y="1998405"/>
            <a:ext cx="12700" cy="2579626"/>
          </a:xfrm>
          <a:prstGeom prst="bentConnector3">
            <a:avLst>
              <a:gd name="adj1" fmla="val -133043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C797A20B-9470-1FBE-8346-28E9F8A66F28}"/>
              </a:ext>
            </a:extLst>
          </p:cNvPr>
          <p:cNvCxnSpPr>
            <a:stCxn id="21" idx="1"/>
            <a:endCxn id="37" idx="1"/>
          </p:cNvCxnSpPr>
          <p:nvPr/>
        </p:nvCxnSpPr>
        <p:spPr>
          <a:xfrm rot="10800000" flipV="1">
            <a:off x="7509964" y="1994176"/>
            <a:ext cx="2435" cy="1271412"/>
          </a:xfrm>
          <a:prstGeom prst="bentConnector3">
            <a:avLst>
              <a:gd name="adj1" fmla="val 6630842"/>
            </a:avLst>
          </a:prstGeom>
          <a:ln w="28575">
            <a:solidFill>
              <a:schemeClr val="tx2"/>
            </a:solidFill>
            <a:tailEnd type="oval"/>
          </a:ln>
        </p:spPr>
        <p:style>
          <a:lnRef idx="2">
            <a:schemeClr val="accent1"/>
          </a:lnRef>
          <a:fillRef idx="0">
            <a:schemeClr val="accent1"/>
          </a:fillRef>
          <a:effectRef idx="1">
            <a:schemeClr val="accent1"/>
          </a:effectRef>
          <a:fontRef idx="minor">
            <a:schemeClr val="tx1"/>
          </a:fontRef>
        </p:style>
      </p:cxnSp>
      <p:cxnSp>
        <p:nvCxnSpPr>
          <p:cNvPr id="108" name="Connector: Elbow 107">
            <a:extLst>
              <a:ext uri="{FF2B5EF4-FFF2-40B4-BE49-F238E27FC236}">
                <a16:creationId xmlns:a16="http://schemas.microsoft.com/office/drawing/2014/main" id="{45D4D1D2-42F8-3AF0-47CA-6FDD5205500A}"/>
              </a:ext>
            </a:extLst>
          </p:cNvPr>
          <p:cNvCxnSpPr>
            <a:cxnSpLocks/>
          </p:cNvCxnSpPr>
          <p:nvPr/>
        </p:nvCxnSpPr>
        <p:spPr>
          <a:xfrm rot="10800000" flipV="1">
            <a:off x="7486333" y="1994175"/>
            <a:ext cx="42674" cy="2608148"/>
          </a:xfrm>
          <a:prstGeom prst="bentConnector3">
            <a:avLst>
              <a:gd name="adj1" fmla="val 402779"/>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D87F0F57-2C20-0978-A17E-5AF56FEA063C}"/>
              </a:ext>
            </a:extLst>
          </p:cNvPr>
          <p:cNvCxnSpPr>
            <a:stCxn id="14" idx="1"/>
            <a:endCxn id="39" idx="1"/>
          </p:cNvCxnSpPr>
          <p:nvPr/>
        </p:nvCxnSpPr>
        <p:spPr>
          <a:xfrm rot="10800000" flipV="1">
            <a:off x="9852192" y="1980233"/>
            <a:ext cx="12700" cy="1262303"/>
          </a:xfrm>
          <a:prstGeom prst="bentConnector3">
            <a:avLst>
              <a:gd name="adj1" fmla="val 156521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89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6B90-7884-F2A9-832E-7FE5CB0E18F0}"/>
              </a:ext>
            </a:extLst>
          </p:cNvPr>
          <p:cNvSpPr>
            <a:spLocks noGrp="1"/>
          </p:cNvSpPr>
          <p:nvPr>
            <p:ph type="title"/>
          </p:nvPr>
        </p:nvSpPr>
        <p:spPr>
          <a:xfrm>
            <a:off x="838199" y="459431"/>
            <a:ext cx="10515600" cy="714725"/>
          </a:xfrm>
        </p:spPr>
        <p:txBody>
          <a:bodyPr/>
          <a:lstStyle/>
          <a:p>
            <a:r>
              <a:rPr lang="en-US" dirty="0"/>
              <a:t>AMI Team Organization Chart</a:t>
            </a:r>
          </a:p>
        </p:txBody>
      </p:sp>
      <p:sp>
        <p:nvSpPr>
          <p:cNvPr id="3" name="Rectangle: Rounded Corners 2">
            <a:extLst>
              <a:ext uri="{FF2B5EF4-FFF2-40B4-BE49-F238E27FC236}">
                <a16:creationId xmlns:a16="http://schemas.microsoft.com/office/drawing/2014/main" id="{842272CF-00ED-FA1A-8332-16C37665ACAB}"/>
              </a:ext>
            </a:extLst>
          </p:cNvPr>
          <p:cNvSpPr/>
          <p:nvPr/>
        </p:nvSpPr>
        <p:spPr>
          <a:xfrm>
            <a:off x="5069731" y="1572392"/>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4" name="Rectangle: Rounded Corners 3">
            <a:extLst>
              <a:ext uri="{FF2B5EF4-FFF2-40B4-BE49-F238E27FC236}">
                <a16:creationId xmlns:a16="http://schemas.microsoft.com/office/drawing/2014/main" id="{B024503D-7DF2-F95A-E3F3-4946DAFECEFF}"/>
              </a:ext>
            </a:extLst>
          </p:cNvPr>
          <p:cNvSpPr/>
          <p:nvPr/>
        </p:nvSpPr>
        <p:spPr>
          <a:xfrm>
            <a:off x="5069731" y="289708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5" name="Rectangle: Rounded Corners 4">
            <a:extLst>
              <a:ext uri="{FF2B5EF4-FFF2-40B4-BE49-F238E27FC236}">
                <a16:creationId xmlns:a16="http://schemas.microsoft.com/office/drawing/2014/main" id="{07D1E660-919A-874C-5FB5-5195B59663C7}"/>
              </a:ext>
            </a:extLst>
          </p:cNvPr>
          <p:cNvSpPr/>
          <p:nvPr/>
        </p:nvSpPr>
        <p:spPr>
          <a:xfrm>
            <a:off x="7122268" y="47244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Computer Aide</a:t>
            </a:r>
          </a:p>
          <a:p>
            <a:pPr algn="ctr"/>
            <a:r>
              <a:rPr lang="en-US" sz="1600" dirty="0">
                <a:solidFill>
                  <a:schemeClr val="tx1"/>
                </a:solidFill>
              </a:rPr>
              <a:t>AMI Implementation Team IT </a:t>
            </a:r>
          </a:p>
        </p:txBody>
      </p:sp>
      <p:sp>
        <p:nvSpPr>
          <p:cNvPr id="6" name="Rectangle: Rounded Corners 5">
            <a:extLst>
              <a:ext uri="{FF2B5EF4-FFF2-40B4-BE49-F238E27FC236}">
                <a16:creationId xmlns:a16="http://schemas.microsoft.com/office/drawing/2014/main" id="{D6A07D06-B0F0-9FB3-B563-D7AA89A377A3}"/>
              </a:ext>
            </a:extLst>
          </p:cNvPr>
          <p:cNvSpPr/>
          <p:nvPr/>
        </p:nvSpPr>
        <p:spPr>
          <a:xfrm>
            <a:off x="3352800" y="472439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EP Associate</a:t>
            </a:r>
          </a:p>
          <a:p>
            <a:pPr algn="ctr"/>
            <a:r>
              <a:rPr lang="en-US" sz="1600" dirty="0">
                <a:solidFill>
                  <a:schemeClr val="tx1"/>
                </a:solidFill>
              </a:rPr>
              <a:t>AMI Implementation Team IT </a:t>
            </a:r>
          </a:p>
        </p:txBody>
      </p:sp>
      <p:cxnSp>
        <p:nvCxnSpPr>
          <p:cNvPr id="8" name="Straight Connector 7">
            <a:extLst>
              <a:ext uri="{FF2B5EF4-FFF2-40B4-BE49-F238E27FC236}">
                <a16:creationId xmlns:a16="http://schemas.microsoft.com/office/drawing/2014/main" id="{31EB11F6-A717-1102-D06B-ABB4C28B4296}"/>
              </a:ext>
            </a:extLst>
          </p:cNvPr>
          <p:cNvCxnSpPr>
            <a:stCxn id="3" idx="2"/>
            <a:endCxn id="4" idx="0"/>
          </p:cNvCxnSpPr>
          <p:nvPr/>
        </p:nvCxnSpPr>
        <p:spPr>
          <a:xfrm>
            <a:off x="6096000" y="2498853"/>
            <a:ext cx="0" cy="398236"/>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907A64E-6EA5-BF19-83E7-0D8F9C038A41}"/>
              </a:ext>
            </a:extLst>
          </p:cNvPr>
          <p:cNvCxnSpPr>
            <a:stCxn id="4" idx="2"/>
            <a:endCxn id="6" idx="0"/>
          </p:cNvCxnSpPr>
          <p:nvPr/>
        </p:nvCxnSpPr>
        <p:spPr>
          <a:xfrm rot="5400000">
            <a:off x="4787111" y="3415509"/>
            <a:ext cx="900849" cy="1716931"/>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7DD2CB9F-9BC1-FC58-B562-516EED5BC716}"/>
              </a:ext>
            </a:extLst>
          </p:cNvPr>
          <p:cNvCxnSpPr>
            <a:stCxn id="4" idx="2"/>
            <a:endCxn id="5" idx="0"/>
          </p:cNvCxnSpPr>
          <p:nvPr/>
        </p:nvCxnSpPr>
        <p:spPr>
          <a:xfrm rot="16200000" flipH="1">
            <a:off x="6671843" y="3247706"/>
            <a:ext cx="900850" cy="2052537"/>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21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B25E-0CF4-9D14-0690-44CFFD964B2E}"/>
              </a:ext>
            </a:extLst>
          </p:cNvPr>
          <p:cNvSpPr>
            <a:spLocks noGrp="1"/>
          </p:cNvSpPr>
          <p:nvPr>
            <p:ph type="title"/>
          </p:nvPr>
        </p:nvSpPr>
        <p:spPr>
          <a:xfrm>
            <a:off x="838199" y="538306"/>
            <a:ext cx="10515600" cy="827571"/>
          </a:xfrm>
        </p:spPr>
        <p:txBody>
          <a:bodyPr/>
          <a:lstStyle/>
          <a:p>
            <a:r>
              <a:rPr lang="en-US" dirty="0"/>
              <a:t>Tech Stack</a:t>
            </a:r>
          </a:p>
        </p:txBody>
      </p:sp>
      <p:graphicFrame>
        <p:nvGraphicFramePr>
          <p:cNvPr id="9" name="Diagram 8">
            <a:extLst>
              <a:ext uri="{FF2B5EF4-FFF2-40B4-BE49-F238E27FC236}">
                <a16:creationId xmlns:a16="http://schemas.microsoft.com/office/drawing/2014/main" id="{D90D44AF-6F24-5175-F7C9-24D333536F42}"/>
              </a:ext>
            </a:extLst>
          </p:cNvPr>
          <p:cNvGraphicFramePr/>
          <p:nvPr>
            <p:extLst>
              <p:ext uri="{D42A27DB-BD31-4B8C-83A1-F6EECF244321}">
                <p14:modId xmlns:p14="http://schemas.microsoft.com/office/powerpoint/2010/main" val="3357542658"/>
              </p:ext>
            </p:extLst>
          </p:nvPr>
        </p:nvGraphicFramePr>
        <p:xfrm>
          <a:off x="838199" y="1652003"/>
          <a:ext cx="10669687" cy="415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ack background with blue squares and text&#10;&#10;AI-generated content may be incorrect.">
            <a:extLst>
              <a:ext uri="{FF2B5EF4-FFF2-40B4-BE49-F238E27FC236}">
                <a16:creationId xmlns:a16="http://schemas.microsoft.com/office/drawing/2014/main" id="{5BAA2D09-BB00-0E08-C98E-AE0497E6A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3500" y="2277606"/>
            <a:ext cx="1853434" cy="1853434"/>
          </a:xfrm>
          <a:prstGeom prst="rect">
            <a:avLst/>
          </a:prstGeom>
        </p:spPr>
      </p:pic>
      <p:pic>
        <p:nvPicPr>
          <p:cNvPr id="11" name="Picture 10" descr="A logo of a software developer&#10;&#10;AI-generated content may be incorrect.">
            <a:extLst>
              <a:ext uri="{FF2B5EF4-FFF2-40B4-BE49-F238E27FC236}">
                <a16:creationId xmlns:a16="http://schemas.microsoft.com/office/drawing/2014/main" id="{3DFFB8FE-9A3E-E3FB-A999-8A0A72B9A9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002" y="2690731"/>
            <a:ext cx="1579611" cy="921440"/>
          </a:xfrm>
          <a:prstGeom prst="rect">
            <a:avLst/>
          </a:prstGeom>
        </p:spPr>
      </p:pic>
      <p:pic>
        <p:nvPicPr>
          <p:cNvPr id="13" name="Picture 12" descr="A blue object with text&#10;&#10;AI-generated content may be incorrect.">
            <a:extLst>
              <a:ext uri="{FF2B5EF4-FFF2-40B4-BE49-F238E27FC236}">
                <a16:creationId xmlns:a16="http://schemas.microsoft.com/office/drawing/2014/main" id="{042FB2C3-5713-4839-AF1C-B9F8BA6FBC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0054" y="2461012"/>
            <a:ext cx="1451981" cy="967987"/>
          </a:xfrm>
          <a:prstGeom prst="rect">
            <a:avLst/>
          </a:prstGeom>
        </p:spPr>
      </p:pic>
      <p:pic>
        <p:nvPicPr>
          <p:cNvPr id="15" name="Picture 14" descr="A blue and white logo&#10;&#10;AI-generated content may be incorrect.">
            <a:extLst>
              <a:ext uri="{FF2B5EF4-FFF2-40B4-BE49-F238E27FC236}">
                <a16:creationId xmlns:a16="http://schemas.microsoft.com/office/drawing/2014/main" id="{B83DCC98-E378-85FC-DB75-E8F65DA9D5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89415" y="2949812"/>
            <a:ext cx="679847" cy="958375"/>
          </a:xfrm>
          <a:prstGeom prst="rect">
            <a:avLst/>
          </a:prstGeom>
        </p:spPr>
      </p:pic>
      <p:pic>
        <p:nvPicPr>
          <p:cNvPr id="17" name="Picture 16" descr="A black and white logo&#10;&#10;AI-generated content may be incorrect.">
            <a:extLst>
              <a:ext uri="{FF2B5EF4-FFF2-40B4-BE49-F238E27FC236}">
                <a16:creationId xmlns:a16="http://schemas.microsoft.com/office/drawing/2014/main" id="{A0EF5E40-6E66-C2AB-2F01-791330665A3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9076" y="3303467"/>
            <a:ext cx="1743257" cy="420757"/>
          </a:xfrm>
          <a:prstGeom prst="rect">
            <a:avLst/>
          </a:prstGeom>
        </p:spPr>
      </p:pic>
      <p:pic>
        <p:nvPicPr>
          <p:cNvPr id="19" name="Picture 18" descr="A blue and black logo&#10;&#10;AI-generated content may be incorrect.">
            <a:extLst>
              <a:ext uri="{FF2B5EF4-FFF2-40B4-BE49-F238E27FC236}">
                <a16:creationId xmlns:a16="http://schemas.microsoft.com/office/drawing/2014/main" id="{FCFD0022-A9F1-13C0-A2A1-AEB51BBF123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99303" y="2200282"/>
            <a:ext cx="1853434" cy="1042556"/>
          </a:xfrm>
          <a:prstGeom prst="rect">
            <a:avLst/>
          </a:prstGeom>
        </p:spPr>
      </p:pic>
      <p:pic>
        <p:nvPicPr>
          <p:cNvPr id="23" name="Picture 22" descr="A blue and white logo&#10;&#10;AI-generated content may be incorrect.">
            <a:extLst>
              <a:ext uri="{FF2B5EF4-FFF2-40B4-BE49-F238E27FC236}">
                <a16:creationId xmlns:a16="http://schemas.microsoft.com/office/drawing/2014/main" id="{79413037-6EAF-05E3-E148-7F5B6A8590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99303" y="3451193"/>
            <a:ext cx="679847" cy="679847"/>
          </a:xfrm>
          <a:prstGeom prst="rect">
            <a:avLst/>
          </a:prstGeom>
        </p:spPr>
      </p:pic>
      <p:pic>
        <p:nvPicPr>
          <p:cNvPr id="27" name="Picture 26" descr="A close-up of a logo&#10;&#10;AI-generated content may be incorrect.">
            <a:extLst>
              <a:ext uri="{FF2B5EF4-FFF2-40B4-BE49-F238E27FC236}">
                <a16:creationId xmlns:a16="http://schemas.microsoft.com/office/drawing/2014/main" id="{EAEE5C0A-0DA2-F957-9CA0-22ED9DB7B00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85611" y="3435900"/>
            <a:ext cx="1896496" cy="472287"/>
          </a:xfrm>
          <a:prstGeom prst="rect">
            <a:avLst/>
          </a:prstGeom>
        </p:spPr>
      </p:pic>
      <p:pic>
        <p:nvPicPr>
          <p:cNvPr id="29" name="Picture 28">
            <a:extLst>
              <a:ext uri="{FF2B5EF4-FFF2-40B4-BE49-F238E27FC236}">
                <a16:creationId xmlns:a16="http://schemas.microsoft.com/office/drawing/2014/main" id="{EF9BF4EA-3E9F-0775-C6CD-1E9D04E6FEE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46660" y="3612171"/>
            <a:ext cx="1145381" cy="387854"/>
          </a:xfrm>
          <a:prstGeom prst="rect">
            <a:avLst/>
          </a:prstGeom>
        </p:spPr>
      </p:pic>
    </p:spTree>
    <p:extLst>
      <p:ext uri="{BB962C8B-B14F-4D97-AF65-F5344CB8AC3E}">
        <p14:creationId xmlns:p14="http://schemas.microsoft.com/office/powerpoint/2010/main" val="331577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0DC2-EE16-9FB6-012E-1B185AA6C759}"/>
              </a:ext>
            </a:extLst>
          </p:cNvPr>
          <p:cNvSpPr>
            <a:spLocks noGrp="1"/>
          </p:cNvSpPr>
          <p:nvPr>
            <p:ph type="title"/>
          </p:nvPr>
        </p:nvSpPr>
        <p:spPr>
          <a:xfrm>
            <a:off x="838200" y="365126"/>
            <a:ext cx="10515600" cy="738118"/>
          </a:xfrm>
        </p:spPr>
        <p:txBody>
          <a:bodyPr/>
          <a:lstStyle/>
          <a:p>
            <a:r>
              <a:rPr lang="en-US"/>
              <a:t>How My Time is Distributed</a:t>
            </a:r>
            <a:endParaRPr lang="en-US" dirty="0"/>
          </a:p>
        </p:txBody>
      </p:sp>
      <p:graphicFrame>
        <p:nvGraphicFramePr>
          <p:cNvPr id="9" name="Content Placeholder 8">
            <a:extLst>
              <a:ext uri="{FF2B5EF4-FFF2-40B4-BE49-F238E27FC236}">
                <a16:creationId xmlns:a16="http://schemas.microsoft.com/office/drawing/2014/main" id="{E6D96B91-F18C-BADC-CD42-AAE4DACA2843}"/>
              </a:ext>
            </a:extLst>
          </p:cNvPr>
          <p:cNvGraphicFramePr>
            <a:graphicFrameLocks noGrp="1"/>
          </p:cNvGraphicFramePr>
          <p:nvPr>
            <p:ph idx="1"/>
            <p:extLst>
              <p:ext uri="{D42A27DB-BD31-4B8C-83A1-F6EECF244321}">
                <p14:modId xmlns:p14="http://schemas.microsoft.com/office/powerpoint/2010/main" val="660099081"/>
              </p:ext>
            </p:extLst>
          </p:nvPr>
        </p:nvGraphicFramePr>
        <p:xfrm>
          <a:off x="838200" y="1222513"/>
          <a:ext cx="10515600" cy="4954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623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8899-5FA8-2C0D-7B0A-5AEFAEFEF0A6}"/>
              </a:ext>
            </a:extLst>
          </p:cNvPr>
          <p:cNvSpPr>
            <a:spLocks noGrp="1"/>
          </p:cNvSpPr>
          <p:nvPr>
            <p:ph type="title"/>
          </p:nvPr>
        </p:nvSpPr>
        <p:spPr>
          <a:xfrm>
            <a:off x="838200" y="505245"/>
            <a:ext cx="10515600" cy="625472"/>
          </a:xfrm>
        </p:spPr>
        <p:txBody>
          <a:bodyPr>
            <a:normAutofit/>
          </a:bodyPr>
          <a:lstStyle/>
          <a:p>
            <a:r>
              <a:rPr lang="en-US" dirty="0"/>
              <a:t>Task Distribution Process</a:t>
            </a:r>
          </a:p>
        </p:txBody>
      </p:sp>
      <p:sp>
        <p:nvSpPr>
          <p:cNvPr id="9" name="Flowchart: Alternate Process 8">
            <a:extLst>
              <a:ext uri="{FF2B5EF4-FFF2-40B4-BE49-F238E27FC236}">
                <a16:creationId xmlns:a16="http://schemas.microsoft.com/office/drawing/2014/main" id="{CB4BFC69-C46E-9EB7-DB61-A072D9FCF212}"/>
              </a:ext>
            </a:extLst>
          </p:cNvPr>
          <p:cNvSpPr/>
          <p:nvPr/>
        </p:nvSpPr>
        <p:spPr>
          <a:xfrm>
            <a:off x="831576" y="1752600"/>
            <a:ext cx="1828800" cy="914400"/>
          </a:xfrm>
          <a:prstGeom prst="flowChartAlternateProcess">
            <a:avLst/>
          </a:prstGeom>
          <a:solidFill>
            <a:schemeClr val="accent6">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Start</a:t>
            </a:r>
          </a:p>
        </p:txBody>
      </p:sp>
      <p:sp>
        <p:nvSpPr>
          <p:cNvPr id="10" name="Flowchart: Process 9">
            <a:extLst>
              <a:ext uri="{FF2B5EF4-FFF2-40B4-BE49-F238E27FC236}">
                <a16:creationId xmlns:a16="http://schemas.microsoft.com/office/drawing/2014/main" id="{36665F74-BCD7-D037-2871-F4E92ED3951B}"/>
              </a:ext>
            </a:extLst>
          </p:cNvPr>
          <p:cNvSpPr/>
          <p:nvPr/>
        </p:nvSpPr>
        <p:spPr>
          <a:xfrm>
            <a:off x="3579745" y="3651801"/>
            <a:ext cx="1828800" cy="914399"/>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Provides Demo</a:t>
            </a:r>
          </a:p>
        </p:txBody>
      </p:sp>
      <p:sp>
        <p:nvSpPr>
          <p:cNvPr id="11" name="Rectangle 10">
            <a:extLst>
              <a:ext uri="{FF2B5EF4-FFF2-40B4-BE49-F238E27FC236}">
                <a16:creationId xmlns:a16="http://schemas.microsoft.com/office/drawing/2014/main" id="{846DE033-38C7-5D70-9394-E3E5981E718D}"/>
              </a:ext>
            </a:extLst>
          </p:cNvPr>
          <p:cNvSpPr/>
          <p:nvPr/>
        </p:nvSpPr>
        <p:spPr>
          <a:xfrm>
            <a:off x="3579745" y="17526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Weekly Meeting</a:t>
            </a:r>
          </a:p>
          <a:p>
            <a:pPr algn="ctr"/>
            <a:r>
              <a:rPr lang="en-US" sz="1700" dirty="0">
                <a:solidFill>
                  <a:schemeClr val="tx1"/>
                </a:solidFill>
              </a:rPr>
              <a:t>with Supervisor</a:t>
            </a:r>
          </a:p>
        </p:txBody>
      </p:sp>
      <p:sp>
        <p:nvSpPr>
          <p:cNvPr id="12" name="Flowchart: Process 11">
            <a:extLst>
              <a:ext uri="{FF2B5EF4-FFF2-40B4-BE49-F238E27FC236}">
                <a16:creationId xmlns:a16="http://schemas.microsoft.com/office/drawing/2014/main" id="{D3B14237-AD77-6899-7C52-60D04C951F11}"/>
              </a:ext>
            </a:extLst>
          </p:cNvPr>
          <p:cNvSpPr/>
          <p:nvPr/>
        </p:nvSpPr>
        <p:spPr>
          <a:xfrm>
            <a:off x="6548231" y="3651800"/>
            <a:ext cx="1828800" cy="914400"/>
          </a:xfrm>
          <a:prstGeom prst="flowChartProcess">
            <a:avLst/>
          </a:prstGeom>
          <a:solidFill>
            <a:schemeClr val="accent4">
              <a:lumMod val="40000"/>
              <a:lumOff val="60000"/>
            </a:schemeClr>
          </a:solidFill>
          <a:ln w="22225">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Introduces Task</a:t>
            </a:r>
          </a:p>
        </p:txBody>
      </p:sp>
      <p:sp>
        <p:nvSpPr>
          <p:cNvPr id="13" name="Flowchart: Decision 12">
            <a:extLst>
              <a:ext uri="{FF2B5EF4-FFF2-40B4-BE49-F238E27FC236}">
                <a16:creationId xmlns:a16="http://schemas.microsoft.com/office/drawing/2014/main" id="{17C56216-B0BB-0BD7-D879-029DE6CAF74D}"/>
              </a:ext>
            </a:extLst>
          </p:cNvPr>
          <p:cNvSpPr/>
          <p:nvPr/>
        </p:nvSpPr>
        <p:spPr>
          <a:xfrm>
            <a:off x="6327914" y="1371599"/>
            <a:ext cx="2269435" cy="1676400"/>
          </a:xfrm>
          <a:prstGeom prst="flowChartDecision">
            <a:avLst/>
          </a:prstGeom>
          <a:solidFill>
            <a:schemeClr val="accent5">
              <a:lumMod val="20000"/>
              <a:lumOff val="8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Does the task involve other parties?</a:t>
            </a:r>
          </a:p>
        </p:txBody>
      </p:sp>
      <p:sp>
        <p:nvSpPr>
          <p:cNvPr id="14" name="Flowchart: Process 13">
            <a:extLst>
              <a:ext uri="{FF2B5EF4-FFF2-40B4-BE49-F238E27FC236}">
                <a16:creationId xmlns:a16="http://schemas.microsoft.com/office/drawing/2014/main" id="{1BCD0E54-08F9-A0FB-CD1B-08088B2D5495}"/>
              </a:ext>
            </a:extLst>
          </p:cNvPr>
          <p:cNvSpPr/>
          <p:nvPr/>
        </p:nvSpPr>
        <p:spPr>
          <a:xfrm>
            <a:off x="9516718" y="1752600"/>
            <a:ext cx="1828800"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Invite All Required Parties to a Meeting</a:t>
            </a:r>
          </a:p>
        </p:txBody>
      </p:sp>
      <p:sp>
        <p:nvSpPr>
          <p:cNvPr id="15" name="Flowchart: Process 14">
            <a:extLst>
              <a:ext uri="{FF2B5EF4-FFF2-40B4-BE49-F238E27FC236}">
                <a16:creationId xmlns:a16="http://schemas.microsoft.com/office/drawing/2014/main" id="{C16BED07-C074-2057-8CBD-BD198D119E95}"/>
              </a:ext>
            </a:extLst>
          </p:cNvPr>
          <p:cNvSpPr/>
          <p:nvPr/>
        </p:nvSpPr>
        <p:spPr>
          <a:xfrm>
            <a:off x="821635" y="3651798"/>
            <a:ext cx="1828800" cy="914400"/>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Shares Resources</a:t>
            </a:r>
          </a:p>
        </p:txBody>
      </p:sp>
      <p:sp>
        <p:nvSpPr>
          <p:cNvPr id="16" name="Flowchart: Alternate Process 15">
            <a:extLst>
              <a:ext uri="{FF2B5EF4-FFF2-40B4-BE49-F238E27FC236}">
                <a16:creationId xmlns:a16="http://schemas.microsoft.com/office/drawing/2014/main" id="{C8DCDC1A-6119-0C8D-60AF-51BF8E0D37E4}"/>
              </a:ext>
            </a:extLst>
          </p:cNvPr>
          <p:cNvSpPr/>
          <p:nvPr/>
        </p:nvSpPr>
        <p:spPr>
          <a:xfrm>
            <a:off x="821637" y="5541057"/>
            <a:ext cx="1828800" cy="914400"/>
          </a:xfrm>
          <a:prstGeom prst="flowChartAlternateProcess">
            <a:avLst/>
          </a:prstGeom>
          <a:solidFill>
            <a:schemeClr val="accent6">
              <a:lumMod val="40000"/>
              <a:lumOff val="60000"/>
            </a:schemeClr>
          </a:solidFill>
          <a:ln w="19050">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 of Task Assignment</a:t>
            </a:r>
          </a:p>
        </p:txBody>
      </p:sp>
      <p:cxnSp>
        <p:nvCxnSpPr>
          <p:cNvPr id="23" name="Straight Arrow Connector 22">
            <a:extLst>
              <a:ext uri="{FF2B5EF4-FFF2-40B4-BE49-F238E27FC236}">
                <a16:creationId xmlns:a16="http://schemas.microsoft.com/office/drawing/2014/main" id="{8319FD6C-01CF-F126-2196-13083D7C2788}"/>
              </a:ext>
            </a:extLst>
          </p:cNvPr>
          <p:cNvCxnSpPr>
            <a:stCxn id="9" idx="3"/>
            <a:endCxn id="11" idx="1"/>
          </p:cNvCxnSpPr>
          <p:nvPr/>
        </p:nvCxnSpPr>
        <p:spPr>
          <a:xfrm>
            <a:off x="2660376" y="22098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66B458F3-71FC-572B-21AC-82542B4D229B}"/>
              </a:ext>
            </a:extLst>
          </p:cNvPr>
          <p:cNvCxnSpPr>
            <a:cxnSpLocks/>
            <a:stCxn id="11" idx="3"/>
            <a:endCxn id="13" idx="1"/>
          </p:cNvCxnSpPr>
          <p:nvPr/>
        </p:nvCxnSpPr>
        <p:spPr>
          <a:xfrm flipV="1">
            <a:off x="5408545"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76627808-0CAF-6EA5-045B-6FAE16467126}"/>
              </a:ext>
            </a:extLst>
          </p:cNvPr>
          <p:cNvCxnSpPr>
            <a:cxnSpLocks/>
            <a:stCxn id="13" idx="3"/>
            <a:endCxn id="14" idx="1"/>
          </p:cNvCxnSpPr>
          <p:nvPr/>
        </p:nvCxnSpPr>
        <p:spPr>
          <a:xfrm>
            <a:off x="8597349"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C2134021-AF36-7BCB-D264-2CD2D473452B}"/>
              </a:ext>
            </a:extLst>
          </p:cNvPr>
          <p:cNvCxnSpPr>
            <a:cxnSpLocks/>
            <a:stCxn id="13" idx="2"/>
            <a:endCxn id="12" idx="0"/>
          </p:cNvCxnSpPr>
          <p:nvPr/>
        </p:nvCxnSpPr>
        <p:spPr>
          <a:xfrm rot="5400000">
            <a:off x="7160732" y="3349899"/>
            <a:ext cx="603801"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BFFD9299-FB38-53AB-6C4E-73C09D9EA813}"/>
              </a:ext>
            </a:extLst>
          </p:cNvPr>
          <p:cNvCxnSpPr>
            <a:stCxn id="14" idx="2"/>
            <a:endCxn id="12" idx="3"/>
          </p:cNvCxnSpPr>
          <p:nvPr/>
        </p:nvCxnSpPr>
        <p:spPr>
          <a:xfrm rot="5400000">
            <a:off x="8683075" y="2360957"/>
            <a:ext cx="1442000" cy="2054087"/>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1AD4D738-9734-F660-0B19-AE41250F3197}"/>
              </a:ext>
            </a:extLst>
          </p:cNvPr>
          <p:cNvCxnSpPr>
            <a:stCxn id="12" idx="1"/>
            <a:endCxn id="10" idx="3"/>
          </p:cNvCxnSpPr>
          <p:nvPr/>
        </p:nvCxnSpPr>
        <p:spPr>
          <a:xfrm rot="10800000" flipV="1">
            <a:off x="5408545" y="4108999"/>
            <a:ext cx="1139686"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0C0B4397-4F69-4EEB-08AF-1C057C435DF8}"/>
              </a:ext>
            </a:extLst>
          </p:cNvPr>
          <p:cNvCxnSpPr>
            <a:cxnSpLocks/>
            <a:stCxn id="10" idx="1"/>
            <a:endCxn id="15" idx="3"/>
          </p:cNvCxnSpPr>
          <p:nvPr/>
        </p:nvCxnSpPr>
        <p:spPr>
          <a:xfrm rot="10800000">
            <a:off x="2650435" y="4108999"/>
            <a:ext cx="929310" cy="3"/>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E3C5654C-3C07-6AC9-A781-EFB91C271923}"/>
              </a:ext>
            </a:extLst>
          </p:cNvPr>
          <p:cNvCxnSpPr>
            <a:cxnSpLocks/>
            <a:stCxn id="15" idx="2"/>
            <a:endCxn id="16" idx="0"/>
          </p:cNvCxnSpPr>
          <p:nvPr/>
        </p:nvCxnSpPr>
        <p:spPr>
          <a:xfrm rot="16200000" flipH="1">
            <a:off x="1248607" y="5053626"/>
            <a:ext cx="974859" cy="2"/>
          </a:xfrm>
          <a:prstGeom prst="bentConnector3">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133" name="TextBox 132">
            <a:extLst>
              <a:ext uri="{FF2B5EF4-FFF2-40B4-BE49-F238E27FC236}">
                <a16:creationId xmlns:a16="http://schemas.microsoft.com/office/drawing/2014/main" id="{093E2320-256D-F840-D107-61E99757864B}"/>
              </a:ext>
            </a:extLst>
          </p:cNvPr>
          <p:cNvSpPr txBox="1"/>
          <p:nvPr/>
        </p:nvSpPr>
        <p:spPr>
          <a:xfrm>
            <a:off x="8649525" y="1840468"/>
            <a:ext cx="574816" cy="353943"/>
          </a:xfrm>
          <a:prstGeom prst="rect">
            <a:avLst/>
          </a:prstGeom>
          <a:noFill/>
        </p:spPr>
        <p:txBody>
          <a:bodyPr wrap="square" rtlCol="0">
            <a:spAutoFit/>
          </a:bodyPr>
          <a:lstStyle/>
          <a:p>
            <a:r>
              <a:rPr lang="en-US" sz="1700" dirty="0"/>
              <a:t>Yes</a:t>
            </a:r>
          </a:p>
        </p:txBody>
      </p:sp>
      <p:sp>
        <p:nvSpPr>
          <p:cNvPr id="137" name="TextBox 136">
            <a:extLst>
              <a:ext uri="{FF2B5EF4-FFF2-40B4-BE49-F238E27FC236}">
                <a16:creationId xmlns:a16="http://schemas.microsoft.com/office/drawing/2014/main" id="{D03E3986-7974-EB0A-4010-2D40B731FE56}"/>
              </a:ext>
            </a:extLst>
          </p:cNvPr>
          <p:cNvSpPr txBox="1"/>
          <p:nvPr/>
        </p:nvSpPr>
        <p:spPr>
          <a:xfrm>
            <a:off x="7462631" y="3135416"/>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15276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E9D6D-5738-972B-75DB-015AD7A25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3EA1A-CF6E-7738-5C1F-621974507D34}"/>
              </a:ext>
            </a:extLst>
          </p:cNvPr>
          <p:cNvSpPr>
            <a:spLocks noGrp="1"/>
          </p:cNvSpPr>
          <p:nvPr>
            <p:ph type="title"/>
          </p:nvPr>
        </p:nvSpPr>
        <p:spPr>
          <a:xfrm>
            <a:off x="854764" y="534924"/>
            <a:ext cx="10515600" cy="625472"/>
          </a:xfrm>
        </p:spPr>
        <p:txBody>
          <a:bodyPr>
            <a:normAutofit fontScale="90000"/>
          </a:bodyPr>
          <a:lstStyle/>
          <a:p>
            <a:r>
              <a:rPr lang="en-US" sz="3700" dirty="0"/>
              <a:t>User Experience on the AMI Wiki Database Website</a:t>
            </a:r>
          </a:p>
        </p:txBody>
      </p:sp>
      <p:sp>
        <p:nvSpPr>
          <p:cNvPr id="9" name="Flowchart: Alternate Process 8">
            <a:extLst>
              <a:ext uri="{FF2B5EF4-FFF2-40B4-BE49-F238E27FC236}">
                <a16:creationId xmlns:a16="http://schemas.microsoft.com/office/drawing/2014/main" id="{6829A44E-D67F-233F-63DF-CA67176EF9B5}"/>
              </a:ext>
            </a:extLst>
          </p:cNvPr>
          <p:cNvSpPr/>
          <p:nvPr/>
        </p:nvSpPr>
        <p:spPr>
          <a:xfrm>
            <a:off x="546651" y="1676400"/>
            <a:ext cx="1911626" cy="914400"/>
          </a:xfrm>
          <a:prstGeom prst="flowChartAlternateProcess">
            <a:avLst/>
          </a:prstGeom>
          <a:solidFill>
            <a:schemeClr val="accent6">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Opens AMI Wiki Database Website</a:t>
            </a:r>
          </a:p>
        </p:txBody>
      </p:sp>
      <p:sp>
        <p:nvSpPr>
          <p:cNvPr id="10" name="Flowchart: Process 9">
            <a:extLst>
              <a:ext uri="{FF2B5EF4-FFF2-40B4-BE49-F238E27FC236}">
                <a16:creationId xmlns:a16="http://schemas.microsoft.com/office/drawing/2014/main" id="{FC20BFF6-9E71-A421-6E5B-2E58E7B9DCF5}"/>
              </a:ext>
            </a:extLst>
          </p:cNvPr>
          <p:cNvSpPr/>
          <p:nvPr/>
        </p:nvSpPr>
        <p:spPr>
          <a:xfrm>
            <a:off x="6109251" y="4878449"/>
            <a:ext cx="1828800" cy="914399"/>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Follows File for Updates</a:t>
            </a:r>
          </a:p>
        </p:txBody>
      </p:sp>
      <p:sp>
        <p:nvSpPr>
          <p:cNvPr id="11" name="Rectangle 10">
            <a:extLst>
              <a:ext uri="{FF2B5EF4-FFF2-40B4-BE49-F238E27FC236}">
                <a16:creationId xmlns:a16="http://schemas.microsoft.com/office/drawing/2014/main" id="{2782CDE0-A090-1FD3-634C-25C6C0300632}"/>
              </a:ext>
            </a:extLst>
          </p:cNvPr>
          <p:cNvSpPr/>
          <p:nvPr/>
        </p:nvSpPr>
        <p:spPr>
          <a:xfrm>
            <a:off x="3377646" y="16764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700" dirty="0">
                <a:solidFill>
                  <a:schemeClr val="tx1"/>
                </a:solidFill>
              </a:rPr>
              <a:t>User Chooses Mode (Light/Dark)</a:t>
            </a:r>
            <a:endParaRPr lang="en-US" sz="1700" dirty="0">
              <a:solidFill>
                <a:schemeClr val="tx1"/>
              </a:solidFill>
            </a:endParaRPr>
          </a:p>
        </p:txBody>
      </p:sp>
      <p:sp>
        <p:nvSpPr>
          <p:cNvPr id="12" name="Flowchart: Process 11">
            <a:extLst>
              <a:ext uri="{FF2B5EF4-FFF2-40B4-BE49-F238E27FC236}">
                <a16:creationId xmlns:a16="http://schemas.microsoft.com/office/drawing/2014/main" id="{293A68C0-4176-02FD-F78C-DF86067132AD}"/>
              </a:ext>
            </a:extLst>
          </p:cNvPr>
          <p:cNvSpPr/>
          <p:nvPr/>
        </p:nvSpPr>
        <p:spPr>
          <a:xfrm>
            <a:off x="7516467" y="3505200"/>
            <a:ext cx="2259494"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Browses Folders/Subfolders</a:t>
            </a:r>
          </a:p>
        </p:txBody>
      </p:sp>
      <p:sp>
        <p:nvSpPr>
          <p:cNvPr id="13" name="Flowchart: Decision 12">
            <a:extLst>
              <a:ext uri="{FF2B5EF4-FFF2-40B4-BE49-F238E27FC236}">
                <a16:creationId xmlns:a16="http://schemas.microsoft.com/office/drawing/2014/main" id="{EC428E18-3F08-7EF5-E7A9-451942B67F00}"/>
              </a:ext>
            </a:extLst>
          </p:cNvPr>
          <p:cNvSpPr/>
          <p:nvPr/>
        </p:nvSpPr>
        <p:spPr>
          <a:xfrm>
            <a:off x="6125815" y="1279660"/>
            <a:ext cx="2269435" cy="1707878"/>
          </a:xfrm>
          <a:prstGeom prst="flowChartDecision">
            <a:avLst/>
          </a:prstGeom>
          <a:solidFill>
            <a:schemeClr val="accent5">
              <a:lumMod val="40000"/>
              <a:lumOff val="60000"/>
            </a:schemeClr>
          </a:solidFill>
          <a:ln w="22225">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Does User Browse Folders or Search for File?</a:t>
            </a:r>
            <a:endParaRPr lang="en-US" sz="1500" dirty="0">
              <a:solidFill>
                <a:schemeClr val="tx1"/>
              </a:solidFill>
            </a:endParaRPr>
          </a:p>
        </p:txBody>
      </p:sp>
      <p:sp>
        <p:nvSpPr>
          <p:cNvPr id="14" name="Flowchart: Process 13">
            <a:extLst>
              <a:ext uri="{FF2B5EF4-FFF2-40B4-BE49-F238E27FC236}">
                <a16:creationId xmlns:a16="http://schemas.microsoft.com/office/drawing/2014/main" id="{6343E8F8-458D-3497-5D97-6F19352A8AB1}"/>
              </a:ext>
            </a:extLst>
          </p:cNvPr>
          <p:cNvSpPr/>
          <p:nvPr/>
        </p:nvSpPr>
        <p:spPr>
          <a:xfrm>
            <a:off x="9354378" y="1676400"/>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Searches for File</a:t>
            </a:r>
          </a:p>
        </p:txBody>
      </p:sp>
      <p:sp>
        <p:nvSpPr>
          <p:cNvPr id="15" name="Flowchart: Process 14">
            <a:extLst>
              <a:ext uri="{FF2B5EF4-FFF2-40B4-BE49-F238E27FC236}">
                <a16:creationId xmlns:a16="http://schemas.microsoft.com/office/drawing/2014/main" id="{CE6E70B2-EDCC-E5DA-529B-71593960C410}"/>
              </a:ext>
            </a:extLst>
          </p:cNvPr>
          <p:cNvSpPr/>
          <p:nvPr/>
        </p:nvSpPr>
        <p:spPr>
          <a:xfrm>
            <a:off x="2917961" y="3493602"/>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Reads Document</a:t>
            </a:r>
          </a:p>
        </p:txBody>
      </p:sp>
      <p:sp>
        <p:nvSpPr>
          <p:cNvPr id="16" name="Flowchart: Alternate Process 15">
            <a:extLst>
              <a:ext uri="{FF2B5EF4-FFF2-40B4-BE49-F238E27FC236}">
                <a16:creationId xmlns:a16="http://schemas.microsoft.com/office/drawing/2014/main" id="{9B5B59CD-8C54-39B4-895F-EFF537A448EF}"/>
              </a:ext>
            </a:extLst>
          </p:cNvPr>
          <p:cNvSpPr/>
          <p:nvPr/>
        </p:nvSpPr>
        <p:spPr>
          <a:xfrm>
            <a:off x="546651" y="5448286"/>
            <a:ext cx="1828800" cy="914400"/>
          </a:xfrm>
          <a:prstGeom prst="flowChartAlternateProcess">
            <a:avLst/>
          </a:prstGeom>
          <a:solidFill>
            <a:schemeClr val="accent6">
              <a:lumMod val="40000"/>
              <a:lumOff val="60000"/>
            </a:schemeClr>
          </a:solidFill>
          <a:ln w="19050">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a:t>
            </a:r>
          </a:p>
        </p:txBody>
      </p:sp>
      <p:cxnSp>
        <p:nvCxnSpPr>
          <p:cNvPr id="23" name="Straight Arrow Connector 22">
            <a:extLst>
              <a:ext uri="{FF2B5EF4-FFF2-40B4-BE49-F238E27FC236}">
                <a16:creationId xmlns:a16="http://schemas.microsoft.com/office/drawing/2014/main" id="{686E252E-3FC8-181E-67F2-D63DB5B9DDD0}"/>
              </a:ext>
            </a:extLst>
          </p:cNvPr>
          <p:cNvCxnSpPr>
            <a:cxnSpLocks/>
            <a:stCxn id="9" idx="3"/>
            <a:endCxn id="11" idx="1"/>
          </p:cNvCxnSpPr>
          <p:nvPr/>
        </p:nvCxnSpPr>
        <p:spPr>
          <a:xfrm>
            <a:off x="2458277" y="21336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50CCCE40-74DC-2DEA-D7CB-1F038FE147F3}"/>
              </a:ext>
            </a:extLst>
          </p:cNvPr>
          <p:cNvCxnSpPr>
            <a:cxnSpLocks/>
            <a:stCxn id="11" idx="3"/>
            <a:endCxn id="13" idx="1"/>
          </p:cNvCxnSpPr>
          <p:nvPr/>
        </p:nvCxnSpPr>
        <p:spPr>
          <a:xfrm flipV="1">
            <a:off x="5206446" y="21335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BF9BF8E9-EC9F-50CB-48FE-608567430AB6}"/>
              </a:ext>
            </a:extLst>
          </p:cNvPr>
          <p:cNvCxnSpPr>
            <a:cxnSpLocks/>
            <a:stCxn id="13" idx="3"/>
            <a:endCxn id="14" idx="1"/>
          </p:cNvCxnSpPr>
          <p:nvPr/>
        </p:nvCxnSpPr>
        <p:spPr>
          <a:xfrm>
            <a:off x="8395250" y="2133599"/>
            <a:ext cx="959128"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888E07C0-CF8A-90CD-1AD7-D97DFBC7B54F}"/>
              </a:ext>
            </a:extLst>
          </p:cNvPr>
          <p:cNvCxnSpPr>
            <a:cxnSpLocks/>
            <a:stCxn id="13" idx="2"/>
            <a:endCxn id="12" idx="0"/>
          </p:cNvCxnSpPr>
          <p:nvPr/>
        </p:nvCxnSpPr>
        <p:spPr>
          <a:xfrm rot="16200000" flipH="1">
            <a:off x="7694542" y="2553528"/>
            <a:ext cx="517662" cy="138568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35955D3C-CEFB-026E-2DC1-69F4F94A4677}"/>
              </a:ext>
            </a:extLst>
          </p:cNvPr>
          <p:cNvCxnSpPr>
            <a:cxnSpLocks/>
            <a:stCxn id="10" idx="1"/>
            <a:endCxn id="15" idx="3"/>
          </p:cNvCxnSpPr>
          <p:nvPr/>
        </p:nvCxnSpPr>
        <p:spPr>
          <a:xfrm rot="10800000">
            <a:off x="4746761" y="3950803"/>
            <a:ext cx="1362490" cy="1384847"/>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A2443E39-49BF-CFCA-DD38-9753ECEB93F1}"/>
              </a:ext>
            </a:extLst>
          </p:cNvPr>
          <p:cNvCxnSpPr>
            <a:cxnSpLocks/>
            <a:stCxn id="15" idx="1"/>
            <a:endCxn id="16" idx="0"/>
          </p:cNvCxnSpPr>
          <p:nvPr/>
        </p:nvCxnSpPr>
        <p:spPr>
          <a:xfrm rot="10800000" flipV="1">
            <a:off x="1461051" y="3950802"/>
            <a:ext cx="1456910" cy="1497484"/>
          </a:xfrm>
          <a:prstGeom prst="bentConnector2">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Flowchart: Decision 38">
            <a:extLst>
              <a:ext uri="{FF2B5EF4-FFF2-40B4-BE49-F238E27FC236}">
                <a16:creationId xmlns:a16="http://schemas.microsoft.com/office/drawing/2014/main" id="{0BC6AE60-4C0E-B90C-3604-13EDC979723F}"/>
              </a:ext>
            </a:extLst>
          </p:cNvPr>
          <p:cNvSpPr/>
          <p:nvPr/>
        </p:nvSpPr>
        <p:spPr>
          <a:xfrm>
            <a:off x="9134059" y="4484185"/>
            <a:ext cx="2236305" cy="1707878"/>
          </a:xfrm>
          <a:prstGeom prst="flowChartDecision">
            <a:avLst/>
          </a:prstGeom>
          <a:solidFill>
            <a:schemeClr val="accent5">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Does User Want to Follow File Page?</a:t>
            </a:r>
          </a:p>
        </p:txBody>
      </p:sp>
      <p:cxnSp>
        <p:nvCxnSpPr>
          <p:cNvPr id="49" name="Connector: Elbow 48">
            <a:extLst>
              <a:ext uri="{FF2B5EF4-FFF2-40B4-BE49-F238E27FC236}">
                <a16:creationId xmlns:a16="http://schemas.microsoft.com/office/drawing/2014/main" id="{9D834CE5-BD2E-E568-C039-D348949E3F91}"/>
              </a:ext>
            </a:extLst>
          </p:cNvPr>
          <p:cNvCxnSpPr>
            <a:cxnSpLocks/>
            <a:stCxn id="14" idx="3"/>
            <a:endCxn id="39" idx="3"/>
          </p:cNvCxnSpPr>
          <p:nvPr/>
        </p:nvCxnSpPr>
        <p:spPr>
          <a:xfrm>
            <a:off x="11183178" y="2133600"/>
            <a:ext cx="187186" cy="3204524"/>
          </a:xfrm>
          <a:prstGeom prst="bentConnector3">
            <a:avLst>
              <a:gd name="adj1" fmla="val 22212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DF17A648-1B7F-398F-7A9B-15E2B27D0C1B}"/>
              </a:ext>
            </a:extLst>
          </p:cNvPr>
          <p:cNvCxnSpPr>
            <a:cxnSpLocks/>
            <a:stCxn id="12" idx="3"/>
            <a:endCxn id="39" idx="0"/>
          </p:cNvCxnSpPr>
          <p:nvPr/>
        </p:nvCxnSpPr>
        <p:spPr>
          <a:xfrm>
            <a:off x="9775961" y="3962400"/>
            <a:ext cx="476251" cy="521785"/>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63718E70-6A4A-9699-D9CD-E638A9037D05}"/>
              </a:ext>
            </a:extLst>
          </p:cNvPr>
          <p:cNvCxnSpPr>
            <a:cxnSpLocks/>
            <a:stCxn id="39" idx="1"/>
            <a:endCxn id="10" idx="3"/>
          </p:cNvCxnSpPr>
          <p:nvPr/>
        </p:nvCxnSpPr>
        <p:spPr>
          <a:xfrm rot="10800000">
            <a:off x="7938051" y="5335650"/>
            <a:ext cx="1196008" cy="2475"/>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D45DB8B6-23FD-ABC6-EEC0-1E5834166769}"/>
              </a:ext>
            </a:extLst>
          </p:cNvPr>
          <p:cNvSpPr txBox="1"/>
          <p:nvPr/>
        </p:nvSpPr>
        <p:spPr>
          <a:xfrm>
            <a:off x="8300827" y="4966316"/>
            <a:ext cx="574816" cy="353943"/>
          </a:xfrm>
          <a:prstGeom prst="rect">
            <a:avLst/>
          </a:prstGeom>
          <a:noFill/>
        </p:spPr>
        <p:txBody>
          <a:bodyPr wrap="square" rtlCol="0">
            <a:spAutoFit/>
          </a:bodyPr>
          <a:lstStyle/>
          <a:p>
            <a:r>
              <a:rPr lang="en-US" sz="1700" dirty="0"/>
              <a:t>Yes</a:t>
            </a:r>
          </a:p>
        </p:txBody>
      </p:sp>
      <p:cxnSp>
        <p:nvCxnSpPr>
          <p:cNvPr id="87" name="Connector: Elbow 86">
            <a:extLst>
              <a:ext uri="{FF2B5EF4-FFF2-40B4-BE49-F238E27FC236}">
                <a16:creationId xmlns:a16="http://schemas.microsoft.com/office/drawing/2014/main" id="{B48A8EE5-F34F-A162-D622-4B0631FDD4A8}"/>
              </a:ext>
            </a:extLst>
          </p:cNvPr>
          <p:cNvCxnSpPr>
            <a:cxnSpLocks/>
            <a:stCxn id="39" idx="2"/>
            <a:endCxn id="15" idx="2"/>
          </p:cNvCxnSpPr>
          <p:nvPr/>
        </p:nvCxnSpPr>
        <p:spPr>
          <a:xfrm rot="5400000" flipH="1">
            <a:off x="6150256" y="2090108"/>
            <a:ext cx="1784061" cy="6419851"/>
          </a:xfrm>
          <a:prstGeom prst="bentConnector3">
            <a:avLst>
              <a:gd name="adj1" fmla="val -1281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05D7EDD7-7A16-235B-E1EA-7A3A420BCD74}"/>
              </a:ext>
            </a:extLst>
          </p:cNvPr>
          <p:cNvSpPr txBox="1"/>
          <p:nvPr/>
        </p:nvSpPr>
        <p:spPr>
          <a:xfrm>
            <a:off x="9134059" y="6050092"/>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241856465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6FE1ABB717E84D99E6A5F409ED4262" ma:contentTypeVersion="10" ma:contentTypeDescription="Create a new document." ma:contentTypeScope="" ma:versionID="d6c096f50ba43dd2b09ee3f70850cb25">
  <xsd:schema xmlns:xsd="http://www.w3.org/2001/XMLSchema" xmlns:xs="http://www.w3.org/2001/XMLSchema" xmlns:p="http://schemas.microsoft.com/office/2006/metadata/properties" xmlns:ns3="01c88f6b-6741-47d6-b712-4bbfcf5fc114" targetNamespace="http://schemas.microsoft.com/office/2006/metadata/properties" ma:root="true" ma:fieldsID="7b14cb02e9f118fe349f1f3de9123b07" ns3:_="">
    <xsd:import namespace="01c88f6b-6741-47d6-b712-4bbfcf5fc114"/>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c88f6b-6741-47d6-b712-4bbfcf5fc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1c88f6b-6741-47d6-b712-4bbfcf5fc114" xsi:nil="true"/>
  </documentManagement>
</p:properties>
</file>

<file path=customXml/itemProps1.xml><?xml version="1.0" encoding="utf-8"?>
<ds:datastoreItem xmlns:ds="http://schemas.openxmlformats.org/officeDocument/2006/customXml" ds:itemID="{3E3162CD-4A35-4847-BFBD-8124FC7B3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c88f6b-6741-47d6-b712-4bbfcf5fc1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C44E5-9B15-4900-98EA-439F0CB21C16}">
  <ds:schemaRefs>
    <ds:schemaRef ds:uri="http://schemas.microsoft.com/sharepoint/v3/contenttype/forms"/>
  </ds:schemaRefs>
</ds:datastoreItem>
</file>

<file path=customXml/itemProps3.xml><?xml version="1.0" encoding="utf-8"?>
<ds:datastoreItem xmlns:ds="http://schemas.openxmlformats.org/officeDocument/2006/customXml" ds:itemID="{21FE0BF8-DE1E-4E1B-B989-1B1D817E2FFE}">
  <ds:schemaRef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01c88f6b-6741-47d6-b712-4bbfcf5fc114"/>
    <ds:schemaRef ds:uri="http://schemas.microsoft.com/office/infopath/2007/PartnerControls"/>
    <ds:schemaRef ds:uri="http://purl.org/dc/dcmityp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TM10001115[[fn=Parcel]]</Template>
  <TotalTime>3396</TotalTime>
  <Words>461</Words>
  <Application>Microsoft Office PowerPoint</Application>
  <PresentationFormat>Widescreen</PresentationFormat>
  <Paragraphs>102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Tw Cen MT</vt:lpstr>
      <vt:lpstr>Droplet</vt:lpstr>
      <vt:lpstr>Con Edison Internship</vt:lpstr>
      <vt:lpstr>Abstract</vt:lpstr>
      <vt:lpstr>AMI Team Organization Chart</vt:lpstr>
      <vt:lpstr>AMI Team Organization Chart</vt:lpstr>
      <vt:lpstr>AMI Team Organization Chart</vt:lpstr>
      <vt:lpstr>Tech Stack</vt:lpstr>
      <vt:lpstr>How My Time is Distributed</vt:lpstr>
      <vt:lpstr>Task Distribution Process</vt:lpstr>
      <vt:lpstr>User Experience on the AMI Wiki Database Website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Ahshreyah Ross</dc:creator>
  <cp:lastModifiedBy>Ahshreyah Ross</cp:lastModifiedBy>
  <cp:revision>1</cp:revision>
  <dcterms:created xsi:type="dcterms:W3CDTF">2025-02-15T21:12:00Z</dcterms:created>
  <dcterms:modified xsi:type="dcterms:W3CDTF">2025-02-18T05:48:04Z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0x010100066FE1ABB717E84D99E6A5F409ED4262</vt:lpwstr>
  </property>
</Properties>
</file>