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5"/>
  </p:notesMasterIdLst>
  <p:sldIdLst>
    <p:sldId id="256" r:id="rId5"/>
    <p:sldId id="266" r:id="rId6"/>
    <p:sldId id="257" r:id="rId7"/>
    <p:sldId id="258" r:id="rId8"/>
    <p:sldId id="263" r:id="rId9"/>
    <p:sldId id="269" r:id="rId10"/>
    <p:sldId id="261" r:id="rId11"/>
    <p:sldId id="259" r:id="rId12"/>
    <p:sldId id="264" r:id="rId13"/>
    <p:sldId id="265" r:id="rId14"/>
    <p:sldId id="272" r:id="rId15"/>
    <p:sldId id="271" r:id="rId16"/>
    <p:sldId id="270" r:id="rId17"/>
    <p:sldId id="273" r:id="rId18"/>
    <p:sldId id="274" r:id="rId19"/>
    <p:sldId id="275" r:id="rId20"/>
    <p:sldId id="276" r:id="rId21"/>
    <p:sldId id="278" r:id="rId22"/>
    <p:sldId id="267"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6" d="100"/>
          <a:sy n="76" d="100"/>
        </p:scale>
        <p:origin x="62" y="1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hreyah Ross" userId="853aa158-3928-4290-990f-ace230c19a1e" providerId="ADAL" clId="{10EA5268-01E6-4737-A646-2DEF37241FA8}"/>
    <pc:docChg chg="modSld">
      <pc:chgData name="Ahshreyah Ross" userId="853aa158-3928-4290-990f-ace230c19a1e" providerId="ADAL" clId="{10EA5268-01E6-4737-A646-2DEF37241FA8}" dt="2025-04-01T06:00:03.648" v="1" actId="20577"/>
      <pc:docMkLst>
        <pc:docMk/>
      </pc:docMkLst>
      <pc:sldChg chg="modSp mod">
        <pc:chgData name="Ahshreyah Ross" userId="853aa158-3928-4290-990f-ace230c19a1e" providerId="ADAL" clId="{10EA5268-01E6-4737-A646-2DEF37241FA8}" dt="2025-04-01T06:00:03.648" v="1" actId="20577"/>
        <pc:sldMkLst>
          <pc:docMk/>
          <pc:sldMk cId="113141021" sldId="267"/>
        </pc:sldMkLst>
        <pc:spChg chg="mod">
          <ac:chgData name="Ahshreyah Ross" userId="853aa158-3928-4290-990f-ace230c19a1e" providerId="ADAL" clId="{10EA5268-01E6-4737-A646-2DEF37241FA8}" dt="2025-04-01T06:00:03.648" v="1" actId="20577"/>
          <ac:spMkLst>
            <pc:docMk/>
            <pc:sldMk cId="113141021" sldId="267"/>
            <ac:spMk id="2" creationId="{E16C441C-5395-A97F-5720-F03C227C256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AMI Breakdown</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AMI</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0-4C2C-4404-80E8-DA46C3D943DF}"/>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C2C-4404-80E8-DA46C3D943DF}"/>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4C2C-4404-80E8-DA46C3D943DF}"/>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C2C-4404-80E8-DA46C3D943DF}"/>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0-4C2C-4404-80E8-DA46C3D943DF}"/>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4C2C-4404-80E8-DA46C3D943DF}"/>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2-4C2C-4404-80E8-DA46C3D943DF}"/>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4C2C-4404-80E8-DA46C3D943DF}"/>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Head  End System (HES)</c:v>
                </c:pt>
                <c:pt idx="1">
                  <c:v>Meter Data Management System (MDMS)</c:v>
                </c:pt>
                <c:pt idx="2">
                  <c:v>Meter Assest Management System (MAMS)</c:v>
                </c:pt>
                <c:pt idx="3">
                  <c:v>ProField Meter</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0-60CA-4112-981E-EBE5C7E56753}"/>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Time Breakdown</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630-4EF8-89BD-CD3306DA091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630-4EF8-89BD-CD3306DA091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630-4EF8-89BD-CD3306DA091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630-4EF8-89BD-CD3306DA091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8630-4EF8-89BD-CD3306DA091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Wiki Database Work</c:v>
                </c:pt>
                <c:pt idx="1">
                  <c:v>Teams Meetings</c:v>
                </c:pt>
                <c:pt idx="2">
                  <c:v>Required Trainings</c:v>
                </c:pt>
                <c:pt idx="3">
                  <c:v>Learning New Things Reqired for Job</c:v>
                </c:pt>
                <c:pt idx="4">
                  <c:v>Pluralsight Courses</c:v>
                </c:pt>
              </c:strCache>
            </c:strRef>
          </c:cat>
          <c:val>
            <c:numRef>
              <c:f>Sheet1!$B$2:$B$6</c:f>
              <c:numCache>
                <c:formatCode>General</c:formatCode>
                <c:ptCount val="5"/>
                <c:pt idx="0">
                  <c:v>55</c:v>
                </c:pt>
                <c:pt idx="1">
                  <c:v>20</c:v>
                </c:pt>
                <c:pt idx="2">
                  <c:v>10</c:v>
                </c:pt>
                <c:pt idx="3">
                  <c:v>10</c:v>
                </c:pt>
                <c:pt idx="4">
                  <c:v>5</c:v>
                </c:pt>
              </c:numCache>
            </c:numRef>
          </c:val>
          <c:extLst>
            <c:ext xmlns:c16="http://schemas.microsoft.com/office/drawing/2014/chart" uri="{C3380CC4-5D6E-409C-BE32-E72D297353CC}">
              <c16:uniqueId val="{00000000-5C41-4E92-9A72-229B6127535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5.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1.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sv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 Id="rId14" Type="http://schemas.openxmlformats.org/officeDocument/2006/relationships/image" Target="../media/image62.svg"/></Relationships>
</file>

<file path=ppt/diagrams/_rels/data6.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sv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56.svg"/><Relationship Id="rId13" Type="http://schemas.openxmlformats.org/officeDocument/2006/relationships/image" Target="../media/image61.pn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sv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 Id="rId14" Type="http://schemas.openxmlformats.org/officeDocument/2006/relationships/image" Target="../media/image6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sv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93A8E-9746-4FB2-8595-39C93B7B8D1F}" type="doc">
      <dgm:prSet loTypeId="urn:microsoft.com/office/officeart/2005/8/layout/bList2" loCatId="list" qsTypeId="urn:microsoft.com/office/officeart/2005/8/quickstyle/simple1" qsCatId="simple" csTypeId="urn:microsoft.com/office/officeart/2005/8/colors/accent1_2" csCatId="accent1" phldr="1"/>
      <dgm:spPr/>
    </dgm:pt>
    <dgm:pt modelId="{45B70545-8B7A-4ADE-B28B-585D7D04028D}">
      <dgm:prSet phldrT="[Text]"/>
      <dgm:spPr/>
      <dgm:t>
        <a:bodyPr/>
        <a:lstStyle/>
        <a:p>
          <a:r>
            <a:rPr lang="en-US" dirty="0"/>
            <a:t>Frontend</a:t>
          </a:r>
        </a:p>
      </dgm:t>
    </dgm:pt>
    <dgm:pt modelId="{82448FDF-5162-4B59-916A-F5598E9DC0A0}" type="parTrans" cxnId="{4B17A2E1-99B1-4516-968A-2C3112D2172C}">
      <dgm:prSet/>
      <dgm:spPr/>
      <dgm:t>
        <a:bodyPr/>
        <a:lstStyle/>
        <a:p>
          <a:endParaRPr lang="en-US"/>
        </a:p>
      </dgm:t>
    </dgm:pt>
    <dgm:pt modelId="{9BAC8DEB-061D-477B-80EE-CDE60D79C818}" type="sibTrans" cxnId="{4B17A2E1-99B1-4516-968A-2C3112D2172C}">
      <dgm:prSet/>
      <dgm:spPr/>
      <dgm:t>
        <a:bodyPr/>
        <a:lstStyle/>
        <a:p>
          <a:endParaRPr lang="en-US"/>
        </a:p>
      </dgm:t>
    </dgm:pt>
    <dgm:pt modelId="{846D5016-EE87-4CF4-BE49-11736D4F0996}">
      <dgm:prSet phldrT="[Text]"/>
      <dgm:spPr/>
      <dgm:t>
        <a:bodyPr/>
        <a:lstStyle/>
        <a:p>
          <a:r>
            <a:rPr lang="en-US" dirty="0"/>
            <a:t>Observability</a:t>
          </a:r>
        </a:p>
      </dgm:t>
    </dgm:pt>
    <dgm:pt modelId="{77A90BBD-579C-4621-A451-B94E67CCC156}" type="parTrans" cxnId="{4492F7CC-2642-4436-B724-887DEE3AA848}">
      <dgm:prSet/>
      <dgm:spPr/>
      <dgm:t>
        <a:bodyPr/>
        <a:lstStyle/>
        <a:p>
          <a:endParaRPr lang="en-US"/>
        </a:p>
      </dgm:t>
    </dgm:pt>
    <dgm:pt modelId="{89B13EB8-A756-4BDB-A466-86A14BD178F9}" type="sibTrans" cxnId="{4492F7CC-2642-4436-B724-887DEE3AA848}">
      <dgm:prSet/>
      <dgm:spPr/>
      <dgm:t>
        <a:bodyPr/>
        <a:lstStyle/>
        <a:p>
          <a:endParaRPr lang="en-US"/>
        </a:p>
      </dgm:t>
    </dgm:pt>
    <dgm:pt modelId="{E5761C58-C4B2-45C6-9936-DF024D479E56}">
      <dgm:prSet phldrT="[Text]" custT="1"/>
      <dgm:spPr/>
      <dgm:t>
        <a:bodyPr/>
        <a:lstStyle/>
        <a:p>
          <a:r>
            <a:rPr lang="en-US" sz="2000" dirty="0"/>
            <a:t>Collaboration &amp; OS</a:t>
          </a:r>
        </a:p>
      </dgm:t>
    </dgm:pt>
    <dgm:pt modelId="{0EF1F964-2AEF-4B36-B084-5B6BE0C7549D}" type="parTrans" cxnId="{8621C4F2-93FB-4F03-8D79-389B3EC4DD29}">
      <dgm:prSet/>
      <dgm:spPr/>
      <dgm:t>
        <a:bodyPr/>
        <a:lstStyle/>
        <a:p>
          <a:endParaRPr lang="en-US"/>
        </a:p>
      </dgm:t>
    </dgm:pt>
    <dgm:pt modelId="{5CFDF5ED-85D3-4BD0-A355-32A3B9A81176}" type="sibTrans" cxnId="{8621C4F2-93FB-4F03-8D79-389B3EC4DD29}">
      <dgm:prSet/>
      <dgm:spPr/>
      <dgm:t>
        <a:bodyPr/>
        <a:lstStyle/>
        <a:p>
          <a:endParaRPr lang="en-US"/>
        </a:p>
      </dgm:t>
    </dgm:pt>
    <dgm:pt modelId="{15603E12-5FEC-475D-A438-2B5481CB6D77}">
      <dgm:prSet phldrT="[Text]"/>
      <dgm:spPr/>
      <dgm:t>
        <a:bodyPr/>
        <a:lstStyle/>
        <a:p>
          <a:r>
            <a:rPr lang="en-US" dirty="0"/>
            <a:t>Databases</a:t>
          </a:r>
        </a:p>
      </dgm:t>
    </dgm:pt>
    <dgm:pt modelId="{BF5F3392-25DC-46B7-BDE0-220BFF0810C3}" type="parTrans" cxnId="{95F4510E-6958-4060-A159-25A729B23E81}">
      <dgm:prSet/>
      <dgm:spPr/>
      <dgm:t>
        <a:bodyPr/>
        <a:lstStyle/>
        <a:p>
          <a:endParaRPr lang="en-US"/>
        </a:p>
      </dgm:t>
    </dgm:pt>
    <dgm:pt modelId="{66FDD596-E357-4C4F-B075-9027790EF413}" type="sibTrans" cxnId="{95F4510E-6958-4060-A159-25A729B23E81}">
      <dgm:prSet/>
      <dgm:spPr/>
      <dgm:t>
        <a:bodyPr/>
        <a:lstStyle/>
        <a:p>
          <a:endParaRPr lang="en-US"/>
        </a:p>
      </dgm:t>
    </dgm:pt>
    <dgm:pt modelId="{29EBBF8E-94D1-4AFA-994E-898903A2ADFB}" type="pres">
      <dgm:prSet presAssocID="{96A93A8E-9746-4FB2-8595-39C93B7B8D1F}" presName="diagram" presStyleCnt="0">
        <dgm:presLayoutVars>
          <dgm:dir/>
          <dgm:animLvl val="lvl"/>
          <dgm:resizeHandles val="exact"/>
        </dgm:presLayoutVars>
      </dgm:prSet>
      <dgm:spPr/>
    </dgm:pt>
    <dgm:pt modelId="{8E989E06-D679-473E-8DAC-06A9BD4002BE}" type="pres">
      <dgm:prSet presAssocID="{45B70545-8B7A-4ADE-B28B-585D7D04028D}" presName="compNode" presStyleCnt="0"/>
      <dgm:spPr/>
    </dgm:pt>
    <dgm:pt modelId="{CA0038DD-2F2A-4706-AF40-1BD143CC7B98}" type="pres">
      <dgm:prSet presAssocID="{45B70545-8B7A-4ADE-B28B-585D7D04028D}" presName="childRect" presStyleLbl="bgAcc1" presStyleIdx="0" presStyleCnt="4" custScaleY="118232">
        <dgm:presLayoutVars>
          <dgm:bulletEnabled val="1"/>
        </dgm:presLayoutVars>
      </dgm:prSet>
      <dgm:spPr/>
    </dgm:pt>
    <dgm:pt modelId="{50F7E8D5-0D13-4B8C-9ABA-DE2E06D473AA}" type="pres">
      <dgm:prSet presAssocID="{45B70545-8B7A-4ADE-B28B-585D7D04028D}" presName="parentText" presStyleLbl="node1" presStyleIdx="0" presStyleCnt="0">
        <dgm:presLayoutVars>
          <dgm:chMax val="0"/>
          <dgm:bulletEnabled val="1"/>
        </dgm:presLayoutVars>
      </dgm:prSet>
      <dgm:spPr/>
    </dgm:pt>
    <dgm:pt modelId="{5D728651-0347-44E0-85F1-49D2D1FBB298}" type="pres">
      <dgm:prSet presAssocID="{45B70545-8B7A-4ADE-B28B-585D7D04028D}" presName="parentRect" presStyleLbl="alignNode1" presStyleIdx="0" presStyleCnt="4"/>
      <dgm:spPr/>
    </dgm:pt>
    <dgm:pt modelId="{7B16867E-213D-4FC3-B145-A7DC08A2F066}" type="pres">
      <dgm:prSet presAssocID="{45B70545-8B7A-4ADE-B28B-585D7D04028D}" presName="adorn" presStyleLbl="fgAccFollow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39F5294-526E-4FA5-A4AD-F5B9597C764F}" type="pres">
      <dgm:prSet presAssocID="{9BAC8DEB-061D-477B-80EE-CDE60D79C818}" presName="sibTrans" presStyleLbl="sibTrans2D1" presStyleIdx="0" presStyleCnt="0"/>
      <dgm:spPr/>
    </dgm:pt>
    <dgm:pt modelId="{413B2E9F-397E-4724-9919-E640A8D062E4}" type="pres">
      <dgm:prSet presAssocID="{15603E12-5FEC-475D-A438-2B5481CB6D77}" presName="compNode" presStyleCnt="0"/>
      <dgm:spPr/>
    </dgm:pt>
    <dgm:pt modelId="{C3844531-120F-4DE0-BB2B-3D934DF1754F}" type="pres">
      <dgm:prSet presAssocID="{15603E12-5FEC-475D-A438-2B5481CB6D77}" presName="childRect" presStyleLbl="bgAcc1" presStyleIdx="1" presStyleCnt="4" custScaleY="120531">
        <dgm:presLayoutVars>
          <dgm:bulletEnabled val="1"/>
        </dgm:presLayoutVars>
      </dgm:prSet>
      <dgm:spPr/>
    </dgm:pt>
    <dgm:pt modelId="{F77F4075-FFEB-4BAC-B4A7-D185D3D1E579}" type="pres">
      <dgm:prSet presAssocID="{15603E12-5FEC-475D-A438-2B5481CB6D77}" presName="parentText" presStyleLbl="node1" presStyleIdx="0" presStyleCnt="0">
        <dgm:presLayoutVars>
          <dgm:chMax val="0"/>
          <dgm:bulletEnabled val="1"/>
        </dgm:presLayoutVars>
      </dgm:prSet>
      <dgm:spPr/>
    </dgm:pt>
    <dgm:pt modelId="{22C8F846-A6AB-4193-A9EA-49E185EDCD54}" type="pres">
      <dgm:prSet presAssocID="{15603E12-5FEC-475D-A438-2B5481CB6D77}" presName="parentRect" presStyleLbl="alignNode1" presStyleIdx="1" presStyleCnt="4"/>
      <dgm:spPr/>
    </dgm:pt>
    <dgm:pt modelId="{1E61A981-3943-44F7-8733-F63D62846D45}" type="pres">
      <dgm:prSet presAssocID="{15603E12-5FEC-475D-A438-2B5481CB6D77}" presName="adorn" presStyleLbl="fgAccFollow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5F7C03A-9732-4D12-B8A9-9E4500D77256}" type="pres">
      <dgm:prSet presAssocID="{66FDD596-E357-4C4F-B075-9027790EF413}" presName="sibTrans" presStyleLbl="sibTrans2D1" presStyleIdx="0" presStyleCnt="0"/>
      <dgm:spPr/>
    </dgm:pt>
    <dgm:pt modelId="{36E3C8C8-F6F1-43E4-82C3-95A955C6C617}" type="pres">
      <dgm:prSet presAssocID="{846D5016-EE87-4CF4-BE49-11736D4F0996}" presName="compNode" presStyleCnt="0"/>
      <dgm:spPr/>
    </dgm:pt>
    <dgm:pt modelId="{4EDA7001-4963-456F-AFD8-8B02F63C6CE8}" type="pres">
      <dgm:prSet presAssocID="{846D5016-EE87-4CF4-BE49-11736D4F0996}" presName="childRect" presStyleLbl="bgAcc1" presStyleIdx="2" presStyleCnt="4" custScaleY="116300">
        <dgm:presLayoutVars>
          <dgm:bulletEnabled val="1"/>
        </dgm:presLayoutVars>
      </dgm:prSet>
      <dgm:spPr/>
    </dgm:pt>
    <dgm:pt modelId="{64C3E067-1C8A-49A9-8056-0DAC6F731296}" type="pres">
      <dgm:prSet presAssocID="{846D5016-EE87-4CF4-BE49-11736D4F0996}" presName="parentText" presStyleLbl="node1" presStyleIdx="0" presStyleCnt="0">
        <dgm:presLayoutVars>
          <dgm:chMax val="0"/>
          <dgm:bulletEnabled val="1"/>
        </dgm:presLayoutVars>
      </dgm:prSet>
      <dgm:spPr/>
    </dgm:pt>
    <dgm:pt modelId="{FF2C24A9-3C76-47F3-8B66-C9DAC6397D5E}" type="pres">
      <dgm:prSet presAssocID="{846D5016-EE87-4CF4-BE49-11736D4F0996}" presName="parentRect" presStyleLbl="alignNode1" presStyleIdx="2" presStyleCnt="4"/>
      <dgm:spPr/>
    </dgm:pt>
    <dgm:pt modelId="{916E0385-787C-486B-9067-9D00F7E5F66F}" type="pres">
      <dgm:prSet presAssocID="{846D5016-EE87-4CF4-BE49-11736D4F0996}" presName="adorn" presStyleLbl="fgAccFollow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E25E295F-00E6-4EC1-93BF-0A2839EBE4A4}" type="pres">
      <dgm:prSet presAssocID="{89B13EB8-A756-4BDB-A466-86A14BD178F9}" presName="sibTrans" presStyleLbl="sibTrans2D1" presStyleIdx="0" presStyleCnt="0"/>
      <dgm:spPr/>
    </dgm:pt>
    <dgm:pt modelId="{B267B681-BD38-4D0A-AE27-6B7011E0BBE7}" type="pres">
      <dgm:prSet presAssocID="{E5761C58-C4B2-45C6-9936-DF024D479E56}" presName="compNode" presStyleCnt="0"/>
      <dgm:spPr/>
    </dgm:pt>
    <dgm:pt modelId="{017C2266-D568-44EB-A717-D3DD79926A84}" type="pres">
      <dgm:prSet presAssocID="{E5761C58-C4B2-45C6-9936-DF024D479E56}" presName="childRect" presStyleLbl="bgAcc1" presStyleIdx="3" presStyleCnt="4" custScaleY="115871">
        <dgm:presLayoutVars>
          <dgm:bulletEnabled val="1"/>
        </dgm:presLayoutVars>
      </dgm:prSet>
      <dgm:spPr/>
    </dgm:pt>
    <dgm:pt modelId="{51C7306F-BE1E-4FC2-862D-70886526C569}" type="pres">
      <dgm:prSet presAssocID="{E5761C58-C4B2-45C6-9936-DF024D479E56}" presName="parentText" presStyleLbl="node1" presStyleIdx="0" presStyleCnt="0">
        <dgm:presLayoutVars>
          <dgm:chMax val="0"/>
          <dgm:bulletEnabled val="1"/>
        </dgm:presLayoutVars>
      </dgm:prSet>
      <dgm:spPr/>
    </dgm:pt>
    <dgm:pt modelId="{55A5FF0F-0441-4F4F-83BC-16E43420D227}" type="pres">
      <dgm:prSet presAssocID="{E5761C58-C4B2-45C6-9936-DF024D479E56}" presName="parentRect" presStyleLbl="alignNode1" presStyleIdx="3" presStyleCnt="4"/>
      <dgm:spPr/>
    </dgm:pt>
    <dgm:pt modelId="{312DA181-7C8B-444A-9B4D-F665F1CAE48D}" type="pres">
      <dgm:prSet presAssocID="{E5761C58-C4B2-45C6-9936-DF024D479E56}" presName="adorn" presStyleLbl="fgAccFollow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6592910D-5060-4D33-BF50-72911CCF2992}" type="presOf" srcId="{45B70545-8B7A-4ADE-B28B-585D7D04028D}" destId="{5D728651-0347-44E0-85F1-49D2D1FBB298}" srcOrd="1" destOrd="0" presId="urn:microsoft.com/office/officeart/2005/8/layout/bList2"/>
    <dgm:cxn modelId="{95F4510E-6958-4060-A159-25A729B23E81}" srcId="{96A93A8E-9746-4FB2-8595-39C93B7B8D1F}" destId="{15603E12-5FEC-475D-A438-2B5481CB6D77}" srcOrd="1" destOrd="0" parTransId="{BF5F3392-25DC-46B7-BDE0-220BFF0810C3}" sibTransId="{66FDD596-E357-4C4F-B075-9027790EF413}"/>
    <dgm:cxn modelId="{667A6417-12CF-4135-B9C6-36B4B9558643}" type="presOf" srcId="{846D5016-EE87-4CF4-BE49-11736D4F0996}" destId="{64C3E067-1C8A-49A9-8056-0DAC6F731296}" srcOrd="0" destOrd="0" presId="urn:microsoft.com/office/officeart/2005/8/layout/bList2"/>
    <dgm:cxn modelId="{DD149264-9E61-40EF-B05D-946F3897C7BB}" type="presOf" srcId="{E5761C58-C4B2-45C6-9936-DF024D479E56}" destId="{55A5FF0F-0441-4F4F-83BC-16E43420D227}" srcOrd="1" destOrd="0" presId="urn:microsoft.com/office/officeart/2005/8/layout/bList2"/>
    <dgm:cxn modelId="{12CE326C-96F0-45EF-A243-9FE9642780A0}" type="presOf" srcId="{45B70545-8B7A-4ADE-B28B-585D7D04028D}" destId="{50F7E8D5-0D13-4B8C-9ABA-DE2E06D473AA}" srcOrd="0" destOrd="0" presId="urn:microsoft.com/office/officeart/2005/8/layout/bList2"/>
    <dgm:cxn modelId="{0584046D-FEE6-459C-A462-BCA2E4C2848A}" type="presOf" srcId="{846D5016-EE87-4CF4-BE49-11736D4F0996}" destId="{FF2C24A9-3C76-47F3-8B66-C9DAC6397D5E}" srcOrd="1" destOrd="0" presId="urn:microsoft.com/office/officeart/2005/8/layout/bList2"/>
    <dgm:cxn modelId="{FBDC6172-AB49-4CEE-9710-AB5AA50BB42A}" type="presOf" srcId="{9BAC8DEB-061D-477B-80EE-CDE60D79C818}" destId="{639F5294-526E-4FA5-A4AD-F5B9597C764F}" srcOrd="0" destOrd="0" presId="urn:microsoft.com/office/officeart/2005/8/layout/bList2"/>
    <dgm:cxn modelId="{A2544889-88C7-47DC-87EF-4583703A46D6}" type="presOf" srcId="{15603E12-5FEC-475D-A438-2B5481CB6D77}" destId="{22C8F846-A6AB-4193-A9EA-49E185EDCD54}" srcOrd="1" destOrd="0" presId="urn:microsoft.com/office/officeart/2005/8/layout/bList2"/>
    <dgm:cxn modelId="{1730288C-CF69-48B6-A4AF-A117D936D5CF}" type="presOf" srcId="{66FDD596-E357-4C4F-B075-9027790EF413}" destId="{65F7C03A-9732-4D12-B8A9-9E4500D77256}" srcOrd="0" destOrd="0" presId="urn:microsoft.com/office/officeart/2005/8/layout/bList2"/>
    <dgm:cxn modelId="{EC250E9E-B937-4078-8A9F-C5255E798732}" type="presOf" srcId="{96A93A8E-9746-4FB2-8595-39C93B7B8D1F}" destId="{29EBBF8E-94D1-4AFA-994E-898903A2ADFB}" srcOrd="0" destOrd="0" presId="urn:microsoft.com/office/officeart/2005/8/layout/bList2"/>
    <dgm:cxn modelId="{529D1EBA-5634-4313-BA86-EDE28427E01B}" type="presOf" srcId="{E5761C58-C4B2-45C6-9936-DF024D479E56}" destId="{51C7306F-BE1E-4FC2-862D-70886526C569}" srcOrd="0" destOrd="0" presId="urn:microsoft.com/office/officeart/2005/8/layout/bList2"/>
    <dgm:cxn modelId="{4492F7CC-2642-4436-B724-887DEE3AA848}" srcId="{96A93A8E-9746-4FB2-8595-39C93B7B8D1F}" destId="{846D5016-EE87-4CF4-BE49-11736D4F0996}" srcOrd="2" destOrd="0" parTransId="{77A90BBD-579C-4621-A451-B94E67CCC156}" sibTransId="{89B13EB8-A756-4BDB-A466-86A14BD178F9}"/>
    <dgm:cxn modelId="{881531DF-05A0-4B9A-941D-73BBFEDF7BFC}" type="presOf" srcId="{15603E12-5FEC-475D-A438-2B5481CB6D77}" destId="{F77F4075-FFEB-4BAC-B4A7-D185D3D1E579}" srcOrd="0" destOrd="0" presId="urn:microsoft.com/office/officeart/2005/8/layout/bList2"/>
    <dgm:cxn modelId="{4B17A2E1-99B1-4516-968A-2C3112D2172C}" srcId="{96A93A8E-9746-4FB2-8595-39C93B7B8D1F}" destId="{45B70545-8B7A-4ADE-B28B-585D7D04028D}" srcOrd="0" destOrd="0" parTransId="{82448FDF-5162-4B59-916A-F5598E9DC0A0}" sibTransId="{9BAC8DEB-061D-477B-80EE-CDE60D79C818}"/>
    <dgm:cxn modelId="{2577C2F2-CE0E-4FD3-BD35-D0D341265E07}" type="presOf" srcId="{89B13EB8-A756-4BDB-A466-86A14BD178F9}" destId="{E25E295F-00E6-4EC1-93BF-0A2839EBE4A4}" srcOrd="0" destOrd="0" presId="urn:microsoft.com/office/officeart/2005/8/layout/bList2"/>
    <dgm:cxn modelId="{8621C4F2-93FB-4F03-8D79-389B3EC4DD29}" srcId="{96A93A8E-9746-4FB2-8595-39C93B7B8D1F}" destId="{E5761C58-C4B2-45C6-9936-DF024D479E56}" srcOrd="3" destOrd="0" parTransId="{0EF1F964-2AEF-4B36-B084-5B6BE0C7549D}" sibTransId="{5CFDF5ED-85D3-4BD0-A355-32A3B9A81176}"/>
    <dgm:cxn modelId="{03023A39-65AA-448B-B5C4-60B96729DC55}" type="presParOf" srcId="{29EBBF8E-94D1-4AFA-994E-898903A2ADFB}" destId="{8E989E06-D679-473E-8DAC-06A9BD4002BE}" srcOrd="0" destOrd="0" presId="urn:microsoft.com/office/officeart/2005/8/layout/bList2"/>
    <dgm:cxn modelId="{3C00DB5F-1BA4-44B0-836B-35EE2A14FECA}" type="presParOf" srcId="{8E989E06-D679-473E-8DAC-06A9BD4002BE}" destId="{CA0038DD-2F2A-4706-AF40-1BD143CC7B98}" srcOrd="0" destOrd="0" presId="urn:microsoft.com/office/officeart/2005/8/layout/bList2"/>
    <dgm:cxn modelId="{1AE349FF-A7EC-4ABD-B7B9-91A24C54195A}" type="presParOf" srcId="{8E989E06-D679-473E-8DAC-06A9BD4002BE}" destId="{50F7E8D5-0D13-4B8C-9ABA-DE2E06D473AA}" srcOrd="1" destOrd="0" presId="urn:microsoft.com/office/officeart/2005/8/layout/bList2"/>
    <dgm:cxn modelId="{9913FF48-D452-4E4B-AB6D-C5EE63620281}" type="presParOf" srcId="{8E989E06-D679-473E-8DAC-06A9BD4002BE}" destId="{5D728651-0347-44E0-85F1-49D2D1FBB298}" srcOrd="2" destOrd="0" presId="urn:microsoft.com/office/officeart/2005/8/layout/bList2"/>
    <dgm:cxn modelId="{10E3D93B-B35F-4636-B544-4752FC362E51}" type="presParOf" srcId="{8E989E06-D679-473E-8DAC-06A9BD4002BE}" destId="{7B16867E-213D-4FC3-B145-A7DC08A2F066}" srcOrd="3" destOrd="0" presId="urn:microsoft.com/office/officeart/2005/8/layout/bList2"/>
    <dgm:cxn modelId="{803EFF03-7325-48EA-964A-1A3491DD9FD7}" type="presParOf" srcId="{29EBBF8E-94D1-4AFA-994E-898903A2ADFB}" destId="{639F5294-526E-4FA5-A4AD-F5B9597C764F}" srcOrd="1" destOrd="0" presId="urn:microsoft.com/office/officeart/2005/8/layout/bList2"/>
    <dgm:cxn modelId="{9D67C69F-BADF-4F84-B089-45CEC5B7F7E3}" type="presParOf" srcId="{29EBBF8E-94D1-4AFA-994E-898903A2ADFB}" destId="{413B2E9F-397E-4724-9919-E640A8D062E4}" srcOrd="2" destOrd="0" presId="urn:microsoft.com/office/officeart/2005/8/layout/bList2"/>
    <dgm:cxn modelId="{34359F15-CFB6-4BEC-B58F-652750CE7E0F}" type="presParOf" srcId="{413B2E9F-397E-4724-9919-E640A8D062E4}" destId="{C3844531-120F-4DE0-BB2B-3D934DF1754F}" srcOrd="0" destOrd="0" presId="urn:microsoft.com/office/officeart/2005/8/layout/bList2"/>
    <dgm:cxn modelId="{426B3819-72F2-4D6B-804A-ED1667E6610E}" type="presParOf" srcId="{413B2E9F-397E-4724-9919-E640A8D062E4}" destId="{F77F4075-FFEB-4BAC-B4A7-D185D3D1E579}" srcOrd="1" destOrd="0" presId="urn:microsoft.com/office/officeart/2005/8/layout/bList2"/>
    <dgm:cxn modelId="{1DE49094-1545-41DC-9E92-C65B835B2E2F}" type="presParOf" srcId="{413B2E9F-397E-4724-9919-E640A8D062E4}" destId="{22C8F846-A6AB-4193-A9EA-49E185EDCD54}" srcOrd="2" destOrd="0" presId="urn:microsoft.com/office/officeart/2005/8/layout/bList2"/>
    <dgm:cxn modelId="{DED78CC1-F030-4544-A7C1-BD927F9BEE9F}" type="presParOf" srcId="{413B2E9F-397E-4724-9919-E640A8D062E4}" destId="{1E61A981-3943-44F7-8733-F63D62846D45}" srcOrd="3" destOrd="0" presId="urn:microsoft.com/office/officeart/2005/8/layout/bList2"/>
    <dgm:cxn modelId="{2F17A47F-5D21-445E-AE60-6B68F754AF1F}" type="presParOf" srcId="{29EBBF8E-94D1-4AFA-994E-898903A2ADFB}" destId="{65F7C03A-9732-4D12-B8A9-9E4500D77256}" srcOrd="3" destOrd="0" presId="urn:microsoft.com/office/officeart/2005/8/layout/bList2"/>
    <dgm:cxn modelId="{72ACE94A-5CF1-4A47-AAB9-2AA81CE02734}" type="presParOf" srcId="{29EBBF8E-94D1-4AFA-994E-898903A2ADFB}" destId="{36E3C8C8-F6F1-43E4-82C3-95A955C6C617}" srcOrd="4" destOrd="0" presId="urn:microsoft.com/office/officeart/2005/8/layout/bList2"/>
    <dgm:cxn modelId="{113F5746-C8EC-4474-87FD-A983026C504B}" type="presParOf" srcId="{36E3C8C8-F6F1-43E4-82C3-95A955C6C617}" destId="{4EDA7001-4963-456F-AFD8-8B02F63C6CE8}" srcOrd="0" destOrd="0" presId="urn:microsoft.com/office/officeart/2005/8/layout/bList2"/>
    <dgm:cxn modelId="{1408BB65-4135-46D5-95E9-C49B3A8D82C3}" type="presParOf" srcId="{36E3C8C8-F6F1-43E4-82C3-95A955C6C617}" destId="{64C3E067-1C8A-49A9-8056-0DAC6F731296}" srcOrd="1" destOrd="0" presId="urn:microsoft.com/office/officeart/2005/8/layout/bList2"/>
    <dgm:cxn modelId="{BF3559C3-0FCE-4A5B-B273-63E085B41600}" type="presParOf" srcId="{36E3C8C8-F6F1-43E4-82C3-95A955C6C617}" destId="{FF2C24A9-3C76-47F3-8B66-C9DAC6397D5E}" srcOrd="2" destOrd="0" presId="urn:microsoft.com/office/officeart/2005/8/layout/bList2"/>
    <dgm:cxn modelId="{208B426E-880A-4129-99A3-4FE630FE3F47}" type="presParOf" srcId="{36E3C8C8-F6F1-43E4-82C3-95A955C6C617}" destId="{916E0385-787C-486B-9067-9D00F7E5F66F}" srcOrd="3" destOrd="0" presId="urn:microsoft.com/office/officeart/2005/8/layout/bList2"/>
    <dgm:cxn modelId="{6359B129-8919-4181-AC7C-9F29EB9C5594}" type="presParOf" srcId="{29EBBF8E-94D1-4AFA-994E-898903A2ADFB}" destId="{E25E295F-00E6-4EC1-93BF-0A2839EBE4A4}" srcOrd="5" destOrd="0" presId="urn:microsoft.com/office/officeart/2005/8/layout/bList2"/>
    <dgm:cxn modelId="{40287520-3D35-45F3-96FA-4E3A14CCA591}" type="presParOf" srcId="{29EBBF8E-94D1-4AFA-994E-898903A2ADFB}" destId="{B267B681-BD38-4D0A-AE27-6B7011E0BBE7}" srcOrd="6" destOrd="0" presId="urn:microsoft.com/office/officeart/2005/8/layout/bList2"/>
    <dgm:cxn modelId="{542C8255-BAF5-4D2B-AB53-277169AF7259}" type="presParOf" srcId="{B267B681-BD38-4D0A-AE27-6B7011E0BBE7}" destId="{017C2266-D568-44EB-A717-D3DD79926A84}" srcOrd="0" destOrd="0" presId="urn:microsoft.com/office/officeart/2005/8/layout/bList2"/>
    <dgm:cxn modelId="{AFEC9C11-7EE7-4A1E-9340-84720E920D8E}" type="presParOf" srcId="{B267B681-BD38-4D0A-AE27-6B7011E0BBE7}" destId="{51C7306F-BE1E-4FC2-862D-70886526C569}" srcOrd="1" destOrd="0" presId="urn:microsoft.com/office/officeart/2005/8/layout/bList2"/>
    <dgm:cxn modelId="{8D901E3D-EDDF-4E76-93FC-30889CB1FA37}" type="presParOf" srcId="{B267B681-BD38-4D0A-AE27-6B7011E0BBE7}" destId="{55A5FF0F-0441-4F4F-83BC-16E43420D227}" srcOrd="2" destOrd="0" presId="urn:microsoft.com/office/officeart/2005/8/layout/bList2"/>
    <dgm:cxn modelId="{BC07A650-9BA7-423D-8076-F82B3E35598A}" type="presParOf" srcId="{B267B681-BD38-4D0A-AE27-6B7011E0BBE7}" destId="{312DA181-7C8B-444A-9B4D-F665F1CAE48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A4919D-E3CA-4370-9E44-2BF7E990C2A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873FDAC-F205-4A85-BBBC-7DAB7DDC7FF2}">
      <dgm:prSet/>
      <dgm:spPr/>
      <dgm:t>
        <a:bodyPr/>
        <a:lstStyle/>
        <a:p>
          <a:pPr>
            <a:lnSpc>
              <a:spcPct val="100000"/>
            </a:lnSpc>
          </a:pPr>
          <a:r>
            <a:rPr lang="en-US" baseline="0" dirty="0"/>
            <a:t>I am transferring and formatting technical documentation into Azure DevOps Wiki for easy online access.</a:t>
          </a:r>
          <a:endParaRPr lang="en-US" dirty="0"/>
        </a:p>
      </dgm:t>
    </dgm:pt>
    <dgm:pt modelId="{8889D9D9-B9DB-41F1-BA79-90701078B37A}" type="parTrans" cxnId="{B478988D-297B-41D9-B3F9-139A51286691}">
      <dgm:prSet/>
      <dgm:spPr/>
      <dgm:t>
        <a:bodyPr/>
        <a:lstStyle/>
        <a:p>
          <a:endParaRPr lang="en-US"/>
        </a:p>
      </dgm:t>
    </dgm:pt>
    <dgm:pt modelId="{FEEA7D4F-C1A0-43D4-84CA-D412E728D8B3}" type="sibTrans" cxnId="{B478988D-297B-41D9-B3F9-139A51286691}">
      <dgm:prSet/>
      <dgm:spPr/>
      <dgm:t>
        <a:bodyPr/>
        <a:lstStyle/>
        <a:p>
          <a:pPr>
            <a:lnSpc>
              <a:spcPct val="100000"/>
            </a:lnSpc>
          </a:pPr>
          <a:endParaRPr lang="en-US"/>
        </a:p>
      </dgm:t>
    </dgm:pt>
    <dgm:pt modelId="{EDA63C9C-E9DC-44EF-910E-3E56C574A3C5}">
      <dgm:prSet/>
      <dgm:spPr/>
      <dgm:t>
        <a:bodyPr/>
        <a:lstStyle/>
        <a:p>
          <a:pPr>
            <a:lnSpc>
              <a:spcPct val="100000"/>
            </a:lnSpc>
          </a:pPr>
          <a:r>
            <a:rPr lang="en-US" baseline="0"/>
            <a:t>Using HTML and CSS, I ensure the wiki pages mirror the original Word documents, maintaining formatting and readability.</a:t>
          </a:r>
          <a:endParaRPr lang="en-US"/>
        </a:p>
      </dgm:t>
    </dgm:pt>
    <dgm:pt modelId="{2E1E7BDD-2223-4933-B53D-C9CB74F8C442}" type="parTrans" cxnId="{2B1671A0-6D38-413F-B0CB-0C78979104F1}">
      <dgm:prSet/>
      <dgm:spPr/>
      <dgm:t>
        <a:bodyPr/>
        <a:lstStyle/>
        <a:p>
          <a:endParaRPr lang="en-US"/>
        </a:p>
      </dgm:t>
    </dgm:pt>
    <dgm:pt modelId="{208935C4-076E-4208-A627-587C2090F3CA}" type="sibTrans" cxnId="{2B1671A0-6D38-413F-B0CB-0C78979104F1}">
      <dgm:prSet/>
      <dgm:spPr/>
      <dgm:t>
        <a:bodyPr/>
        <a:lstStyle/>
        <a:p>
          <a:pPr>
            <a:lnSpc>
              <a:spcPct val="100000"/>
            </a:lnSpc>
          </a:pPr>
          <a:endParaRPr lang="en-US"/>
        </a:p>
      </dgm:t>
    </dgm:pt>
    <dgm:pt modelId="{DC9A5E1C-C5C6-4829-829A-F9C29C993B7C}">
      <dgm:prSet/>
      <dgm:spPr/>
      <dgm:t>
        <a:bodyPr/>
        <a:lstStyle/>
        <a:p>
          <a:pPr>
            <a:lnSpc>
              <a:spcPct val="100000"/>
            </a:lnSpc>
          </a:pPr>
          <a:r>
            <a:rPr lang="en-US" baseline="0" dirty="0"/>
            <a:t>The goal is to create a user-friendly, well-organized database that simplifies access for engineers and analysts.</a:t>
          </a:r>
          <a:endParaRPr lang="en-US" dirty="0"/>
        </a:p>
      </dgm:t>
    </dgm:pt>
    <dgm:pt modelId="{7C7A539F-2DA1-41B3-A96E-369458D35FD4}" type="parTrans" cxnId="{49749DD6-0523-479F-9BB5-77543973B903}">
      <dgm:prSet/>
      <dgm:spPr/>
      <dgm:t>
        <a:bodyPr/>
        <a:lstStyle/>
        <a:p>
          <a:endParaRPr lang="en-US"/>
        </a:p>
      </dgm:t>
    </dgm:pt>
    <dgm:pt modelId="{30D6DACF-3E56-4317-90D0-5373A71F4055}" type="sibTrans" cxnId="{49749DD6-0523-479F-9BB5-77543973B903}">
      <dgm:prSet/>
      <dgm:spPr/>
      <dgm:t>
        <a:bodyPr/>
        <a:lstStyle/>
        <a:p>
          <a:pPr>
            <a:lnSpc>
              <a:spcPct val="100000"/>
            </a:lnSpc>
          </a:pPr>
          <a:endParaRPr lang="en-US"/>
        </a:p>
      </dgm:t>
    </dgm:pt>
    <dgm:pt modelId="{9D40787A-1BAF-45C4-AF5B-76C18D440442}">
      <dgm:prSet/>
      <dgm:spPr/>
      <dgm:t>
        <a:bodyPr/>
        <a:lstStyle/>
        <a:p>
          <a:pPr>
            <a:lnSpc>
              <a:spcPct val="100000"/>
            </a:lnSpc>
          </a:pPr>
          <a:r>
            <a:rPr lang="en-US" baseline="0"/>
            <a:t>This transition improves searchability, reduces time spent looking for information, and makes updates easier.</a:t>
          </a:r>
          <a:endParaRPr lang="en-US"/>
        </a:p>
      </dgm:t>
    </dgm:pt>
    <dgm:pt modelId="{58C5C40F-4928-42EA-BFAB-3E58C285A388}" type="parTrans" cxnId="{B368A145-0482-4230-86B3-70198AF8ADEC}">
      <dgm:prSet/>
      <dgm:spPr/>
      <dgm:t>
        <a:bodyPr/>
        <a:lstStyle/>
        <a:p>
          <a:endParaRPr lang="en-US"/>
        </a:p>
      </dgm:t>
    </dgm:pt>
    <dgm:pt modelId="{BFAFA9AA-27FD-4007-8322-B3C44347336A}" type="sibTrans" cxnId="{B368A145-0482-4230-86B3-70198AF8ADEC}">
      <dgm:prSet/>
      <dgm:spPr/>
      <dgm:t>
        <a:bodyPr/>
        <a:lstStyle/>
        <a:p>
          <a:endParaRPr lang="en-US"/>
        </a:p>
      </dgm:t>
    </dgm:pt>
    <dgm:pt modelId="{780987F9-C1FF-425C-A423-29E63684EF61}" type="pres">
      <dgm:prSet presAssocID="{26A4919D-E3CA-4370-9E44-2BF7E990C2AA}" presName="root" presStyleCnt="0">
        <dgm:presLayoutVars>
          <dgm:dir/>
          <dgm:resizeHandles val="exact"/>
        </dgm:presLayoutVars>
      </dgm:prSet>
      <dgm:spPr/>
    </dgm:pt>
    <dgm:pt modelId="{DDAB3C1A-E723-44C6-9462-9DFB445642DE}" type="pres">
      <dgm:prSet presAssocID="{26A4919D-E3CA-4370-9E44-2BF7E990C2AA}" presName="container" presStyleCnt="0">
        <dgm:presLayoutVars>
          <dgm:dir/>
          <dgm:resizeHandles val="exact"/>
        </dgm:presLayoutVars>
      </dgm:prSet>
      <dgm:spPr/>
    </dgm:pt>
    <dgm:pt modelId="{00190210-9C5E-4717-A546-34EF37B98657}" type="pres">
      <dgm:prSet presAssocID="{D873FDAC-F205-4A85-BBBC-7DAB7DDC7FF2}" presName="compNode" presStyleCnt="0"/>
      <dgm:spPr/>
    </dgm:pt>
    <dgm:pt modelId="{A29940CD-2B76-404C-B8B8-325D2BFEC7F8}" type="pres">
      <dgm:prSet presAssocID="{D873FDAC-F205-4A85-BBBC-7DAB7DDC7FF2}" presName="iconBgRect" presStyleLbl="bgShp" presStyleIdx="0" presStyleCnt="4"/>
      <dgm:spPr/>
    </dgm:pt>
    <dgm:pt modelId="{4EE1E55A-03E0-44D9-A4A1-E8B653E8194B}" type="pres">
      <dgm:prSet presAssocID="{D873FDAC-F205-4A85-BBBC-7DAB7DDC7FF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28531BF0-C8EE-4BF7-B167-5C0B51E3FAE7}" type="pres">
      <dgm:prSet presAssocID="{D873FDAC-F205-4A85-BBBC-7DAB7DDC7FF2}" presName="spaceRect" presStyleCnt="0"/>
      <dgm:spPr/>
    </dgm:pt>
    <dgm:pt modelId="{87C4DA2A-17EA-4E32-8F82-AA5EA0D22946}" type="pres">
      <dgm:prSet presAssocID="{D873FDAC-F205-4A85-BBBC-7DAB7DDC7FF2}" presName="textRect" presStyleLbl="revTx" presStyleIdx="0" presStyleCnt="4">
        <dgm:presLayoutVars>
          <dgm:chMax val="1"/>
          <dgm:chPref val="1"/>
        </dgm:presLayoutVars>
      </dgm:prSet>
      <dgm:spPr/>
    </dgm:pt>
    <dgm:pt modelId="{C555775F-14A1-423A-B212-36040C95F6A9}" type="pres">
      <dgm:prSet presAssocID="{FEEA7D4F-C1A0-43D4-84CA-D412E728D8B3}" presName="sibTrans" presStyleLbl="sibTrans2D1" presStyleIdx="0" presStyleCnt="0"/>
      <dgm:spPr/>
    </dgm:pt>
    <dgm:pt modelId="{BE70F154-CCB2-4748-8509-8E919EA3E8EB}" type="pres">
      <dgm:prSet presAssocID="{EDA63C9C-E9DC-44EF-910E-3E56C574A3C5}" presName="compNode" presStyleCnt="0"/>
      <dgm:spPr/>
    </dgm:pt>
    <dgm:pt modelId="{31789153-CB9F-416C-8B8F-AEC8AC907CBD}" type="pres">
      <dgm:prSet presAssocID="{EDA63C9C-E9DC-44EF-910E-3E56C574A3C5}" presName="iconBgRect" presStyleLbl="bgShp" presStyleIdx="1" presStyleCnt="4"/>
      <dgm:spPr/>
    </dgm:pt>
    <dgm:pt modelId="{ECFEBB23-A85D-44CA-811C-81A5710128BB}" type="pres">
      <dgm:prSet presAssocID="{EDA63C9C-E9DC-44EF-910E-3E56C574A3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62A4F673-40FE-415F-A891-75EB0143184D}" type="pres">
      <dgm:prSet presAssocID="{EDA63C9C-E9DC-44EF-910E-3E56C574A3C5}" presName="spaceRect" presStyleCnt="0"/>
      <dgm:spPr/>
    </dgm:pt>
    <dgm:pt modelId="{BE649D54-1B31-4BEC-8453-3EDD0370F87E}" type="pres">
      <dgm:prSet presAssocID="{EDA63C9C-E9DC-44EF-910E-3E56C574A3C5}" presName="textRect" presStyleLbl="revTx" presStyleIdx="1" presStyleCnt="4">
        <dgm:presLayoutVars>
          <dgm:chMax val="1"/>
          <dgm:chPref val="1"/>
        </dgm:presLayoutVars>
      </dgm:prSet>
      <dgm:spPr/>
    </dgm:pt>
    <dgm:pt modelId="{1E6EE17B-A96D-44BA-A3E0-9D06EB1B7023}" type="pres">
      <dgm:prSet presAssocID="{208935C4-076E-4208-A627-587C2090F3CA}" presName="sibTrans" presStyleLbl="sibTrans2D1" presStyleIdx="0" presStyleCnt="0"/>
      <dgm:spPr/>
    </dgm:pt>
    <dgm:pt modelId="{A51AF0D9-F822-4A6D-9AC3-39E445E73BA1}" type="pres">
      <dgm:prSet presAssocID="{DC9A5E1C-C5C6-4829-829A-F9C29C993B7C}" presName="compNode" presStyleCnt="0"/>
      <dgm:spPr/>
    </dgm:pt>
    <dgm:pt modelId="{3636A989-590F-411C-ABBB-166327D8A860}" type="pres">
      <dgm:prSet presAssocID="{DC9A5E1C-C5C6-4829-829A-F9C29C993B7C}" presName="iconBgRect" presStyleLbl="bgShp" presStyleIdx="2" presStyleCnt="4"/>
      <dgm:spPr/>
    </dgm:pt>
    <dgm:pt modelId="{72DDD5D9-F00F-4ECD-BE4C-B1FFECB8E665}" type="pres">
      <dgm:prSet presAssocID="{DC9A5E1C-C5C6-4829-829A-F9C29C993B7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8C9BA3B4-176B-4C15-91DF-9C4B3FB6FCA1}" type="pres">
      <dgm:prSet presAssocID="{DC9A5E1C-C5C6-4829-829A-F9C29C993B7C}" presName="spaceRect" presStyleCnt="0"/>
      <dgm:spPr/>
    </dgm:pt>
    <dgm:pt modelId="{856062B9-84CF-4F46-A219-26D6A3F1295D}" type="pres">
      <dgm:prSet presAssocID="{DC9A5E1C-C5C6-4829-829A-F9C29C993B7C}" presName="textRect" presStyleLbl="revTx" presStyleIdx="2" presStyleCnt="4">
        <dgm:presLayoutVars>
          <dgm:chMax val="1"/>
          <dgm:chPref val="1"/>
        </dgm:presLayoutVars>
      </dgm:prSet>
      <dgm:spPr/>
    </dgm:pt>
    <dgm:pt modelId="{926FF2E8-40FA-482A-846A-0DFD07DEEBC0}" type="pres">
      <dgm:prSet presAssocID="{30D6DACF-3E56-4317-90D0-5373A71F4055}" presName="sibTrans" presStyleLbl="sibTrans2D1" presStyleIdx="0" presStyleCnt="0"/>
      <dgm:spPr/>
    </dgm:pt>
    <dgm:pt modelId="{5B4752B0-073F-405C-93BB-BBAB6A015D4C}" type="pres">
      <dgm:prSet presAssocID="{9D40787A-1BAF-45C4-AF5B-76C18D440442}" presName="compNode" presStyleCnt="0"/>
      <dgm:spPr/>
    </dgm:pt>
    <dgm:pt modelId="{B67804C2-FB81-4A57-89F2-EACCCD43F690}" type="pres">
      <dgm:prSet presAssocID="{9D40787A-1BAF-45C4-AF5B-76C18D440442}" presName="iconBgRect" presStyleLbl="bgShp" presStyleIdx="3" presStyleCnt="4"/>
      <dgm:spPr/>
    </dgm:pt>
    <dgm:pt modelId="{047FB7D3-86B1-4BC6-9EB7-CFD5DFF915DB}" type="pres">
      <dgm:prSet presAssocID="{9D40787A-1BAF-45C4-AF5B-76C18D4404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orkflow"/>
        </a:ext>
      </dgm:extLst>
    </dgm:pt>
    <dgm:pt modelId="{E275F65C-C2ED-4AA9-9FF9-752338F19D1A}" type="pres">
      <dgm:prSet presAssocID="{9D40787A-1BAF-45C4-AF5B-76C18D440442}" presName="spaceRect" presStyleCnt="0"/>
      <dgm:spPr/>
    </dgm:pt>
    <dgm:pt modelId="{8719284F-FDBD-483E-A452-A2673F48CFED}" type="pres">
      <dgm:prSet presAssocID="{9D40787A-1BAF-45C4-AF5B-76C18D440442}" presName="textRect" presStyleLbl="revTx" presStyleIdx="3" presStyleCnt="4">
        <dgm:presLayoutVars>
          <dgm:chMax val="1"/>
          <dgm:chPref val="1"/>
        </dgm:presLayoutVars>
      </dgm:prSet>
      <dgm:spPr/>
    </dgm:pt>
  </dgm:ptLst>
  <dgm:cxnLst>
    <dgm:cxn modelId="{B368A145-0482-4230-86B3-70198AF8ADEC}" srcId="{26A4919D-E3CA-4370-9E44-2BF7E990C2AA}" destId="{9D40787A-1BAF-45C4-AF5B-76C18D440442}" srcOrd="3" destOrd="0" parTransId="{58C5C40F-4928-42EA-BFAB-3E58C285A388}" sibTransId="{BFAFA9AA-27FD-4007-8322-B3C44347336A}"/>
    <dgm:cxn modelId="{C8EA3B6C-AF75-49BB-A112-BF78F5D01352}" type="presOf" srcId="{26A4919D-E3CA-4370-9E44-2BF7E990C2AA}" destId="{780987F9-C1FF-425C-A423-29E63684EF61}" srcOrd="0" destOrd="0" presId="urn:microsoft.com/office/officeart/2018/2/layout/IconCircleList"/>
    <dgm:cxn modelId="{DB58BB84-A66B-4471-8C47-3545CEC5789D}" type="presOf" srcId="{208935C4-076E-4208-A627-587C2090F3CA}" destId="{1E6EE17B-A96D-44BA-A3E0-9D06EB1B7023}" srcOrd="0" destOrd="0" presId="urn:microsoft.com/office/officeart/2018/2/layout/IconCircleList"/>
    <dgm:cxn modelId="{B478988D-297B-41D9-B3F9-139A51286691}" srcId="{26A4919D-E3CA-4370-9E44-2BF7E990C2AA}" destId="{D873FDAC-F205-4A85-BBBC-7DAB7DDC7FF2}" srcOrd="0" destOrd="0" parTransId="{8889D9D9-B9DB-41F1-BA79-90701078B37A}" sibTransId="{FEEA7D4F-C1A0-43D4-84CA-D412E728D8B3}"/>
    <dgm:cxn modelId="{2B1671A0-6D38-413F-B0CB-0C78979104F1}" srcId="{26A4919D-E3CA-4370-9E44-2BF7E990C2AA}" destId="{EDA63C9C-E9DC-44EF-910E-3E56C574A3C5}" srcOrd="1" destOrd="0" parTransId="{2E1E7BDD-2223-4933-B53D-C9CB74F8C442}" sibTransId="{208935C4-076E-4208-A627-587C2090F3CA}"/>
    <dgm:cxn modelId="{9A77F9A4-19BA-4405-AFA2-E931869CB045}" type="presOf" srcId="{D873FDAC-F205-4A85-BBBC-7DAB7DDC7FF2}" destId="{87C4DA2A-17EA-4E32-8F82-AA5EA0D22946}" srcOrd="0" destOrd="0" presId="urn:microsoft.com/office/officeart/2018/2/layout/IconCircleList"/>
    <dgm:cxn modelId="{4AF91DAC-1B62-4E05-9979-53EB9DE560E5}" type="presOf" srcId="{30D6DACF-3E56-4317-90D0-5373A71F4055}" destId="{926FF2E8-40FA-482A-846A-0DFD07DEEBC0}" srcOrd="0" destOrd="0" presId="urn:microsoft.com/office/officeart/2018/2/layout/IconCircleList"/>
    <dgm:cxn modelId="{72A912BB-0541-4410-A0AB-ACA72B6C255E}" type="presOf" srcId="{9D40787A-1BAF-45C4-AF5B-76C18D440442}" destId="{8719284F-FDBD-483E-A452-A2673F48CFED}" srcOrd="0" destOrd="0" presId="urn:microsoft.com/office/officeart/2018/2/layout/IconCircleList"/>
    <dgm:cxn modelId="{839B14CD-989B-4911-82FC-601D3B3D94D2}" type="presOf" srcId="{EDA63C9C-E9DC-44EF-910E-3E56C574A3C5}" destId="{BE649D54-1B31-4BEC-8453-3EDD0370F87E}" srcOrd="0" destOrd="0" presId="urn:microsoft.com/office/officeart/2018/2/layout/IconCircleList"/>
    <dgm:cxn modelId="{21C119D0-7DC2-408A-81C1-26DB517F27B1}" type="presOf" srcId="{DC9A5E1C-C5C6-4829-829A-F9C29C993B7C}" destId="{856062B9-84CF-4F46-A219-26D6A3F1295D}" srcOrd="0" destOrd="0" presId="urn:microsoft.com/office/officeart/2018/2/layout/IconCircleList"/>
    <dgm:cxn modelId="{49749DD6-0523-479F-9BB5-77543973B903}" srcId="{26A4919D-E3CA-4370-9E44-2BF7E990C2AA}" destId="{DC9A5E1C-C5C6-4829-829A-F9C29C993B7C}" srcOrd="2" destOrd="0" parTransId="{7C7A539F-2DA1-41B3-A96E-369458D35FD4}" sibTransId="{30D6DACF-3E56-4317-90D0-5373A71F4055}"/>
    <dgm:cxn modelId="{ECFF47E6-3597-4E1D-9E9C-20A7D7809021}" type="presOf" srcId="{FEEA7D4F-C1A0-43D4-84CA-D412E728D8B3}" destId="{C555775F-14A1-423A-B212-36040C95F6A9}" srcOrd="0" destOrd="0" presId="urn:microsoft.com/office/officeart/2018/2/layout/IconCircleList"/>
    <dgm:cxn modelId="{C8666637-80DE-47AD-A266-C9A721708F34}" type="presParOf" srcId="{780987F9-C1FF-425C-A423-29E63684EF61}" destId="{DDAB3C1A-E723-44C6-9462-9DFB445642DE}" srcOrd="0" destOrd="0" presId="urn:microsoft.com/office/officeart/2018/2/layout/IconCircleList"/>
    <dgm:cxn modelId="{4D1BD838-4C5E-4C30-B2E6-2C4517C706BC}" type="presParOf" srcId="{DDAB3C1A-E723-44C6-9462-9DFB445642DE}" destId="{00190210-9C5E-4717-A546-34EF37B98657}" srcOrd="0" destOrd="0" presId="urn:microsoft.com/office/officeart/2018/2/layout/IconCircleList"/>
    <dgm:cxn modelId="{34057706-418C-4DC2-AA42-42FAF3C2B9E8}" type="presParOf" srcId="{00190210-9C5E-4717-A546-34EF37B98657}" destId="{A29940CD-2B76-404C-B8B8-325D2BFEC7F8}" srcOrd="0" destOrd="0" presId="urn:microsoft.com/office/officeart/2018/2/layout/IconCircleList"/>
    <dgm:cxn modelId="{E4136179-4212-4151-A91B-097C773F2CCF}" type="presParOf" srcId="{00190210-9C5E-4717-A546-34EF37B98657}" destId="{4EE1E55A-03E0-44D9-A4A1-E8B653E8194B}" srcOrd="1" destOrd="0" presId="urn:microsoft.com/office/officeart/2018/2/layout/IconCircleList"/>
    <dgm:cxn modelId="{2C0BCBC9-CAF1-48A4-BD1F-8ACF90723C9B}" type="presParOf" srcId="{00190210-9C5E-4717-A546-34EF37B98657}" destId="{28531BF0-C8EE-4BF7-B167-5C0B51E3FAE7}" srcOrd="2" destOrd="0" presId="urn:microsoft.com/office/officeart/2018/2/layout/IconCircleList"/>
    <dgm:cxn modelId="{1B3BEDE5-ACFE-47FE-AC36-7DB8FC6B3EAE}" type="presParOf" srcId="{00190210-9C5E-4717-A546-34EF37B98657}" destId="{87C4DA2A-17EA-4E32-8F82-AA5EA0D22946}" srcOrd="3" destOrd="0" presId="urn:microsoft.com/office/officeart/2018/2/layout/IconCircleList"/>
    <dgm:cxn modelId="{C785D8FE-0219-4664-8332-74A711864916}" type="presParOf" srcId="{DDAB3C1A-E723-44C6-9462-9DFB445642DE}" destId="{C555775F-14A1-423A-B212-36040C95F6A9}" srcOrd="1" destOrd="0" presId="urn:microsoft.com/office/officeart/2018/2/layout/IconCircleList"/>
    <dgm:cxn modelId="{F92A3DEE-809D-4FFE-88A2-6144CB18B742}" type="presParOf" srcId="{DDAB3C1A-E723-44C6-9462-9DFB445642DE}" destId="{BE70F154-CCB2-4748-8509-8E919EA3E8EB}" srcOrd="2" destOrd="0" presId="urn:microsoft.com/office/officeart/2018/2/layout/IconCircleList"/>
    <dgm:cxn modelId="{0D8C896A-4A38-49B0-8427-FC6234563278}" type="presParOf" srcId="{BE70F154-CCB2-4748-8509-8E919EA3E8EB}" destId="{31789153-CB9F-416C-8B8F-AEC8AC907CBD}" srcOrd="0" destOrd="0" presId="urn:microsoft.com/office/officeart/2018/2/layout/IconCircleList"/>
    <dgm:cxn modelId="{5B8F4047-B00F-41CB-A379-4D2B68AF717F}" type="presParOf" srcId="{BE70F154-CCB2-4748-8509-8E919EA3E8EB}" destId="{ECFEBB23-A85D-44CA-811C-81A5710128BB}" srcOrd="1" destOrd="0" presId="urn:microsoft.com/office/officeart/2018/2/layout/IconCircleList"/>
    <dgm:cxn modelId="{F2C38E66-9F15-4EEB-9A08-6C616144C178}" type="presParOf" srcId="{BE70F154-CCB2-4748-8509-8E919EA3E8EB}" destId="{62A4F673-40FE-415F-A891-75EB0143184D}" srcOrd="2" destOrd="0" presId="urn:microsoft.com/office/officeart/2018/2/layout/IconCircleList"/>
    <dgm:cxn modelId="{D6C272AB-9668-4B5F-8EE6-BE505420623A}" type="presParOf" srcId="{BE70F154-CCB2-4748-8509-8E919EA3E8EB}" destId="{BE649D54-1B31-4BEC-8453-3EDD0370F87E}" srcOrd="3" destOrd="0" presId="urn:microsoft.com/office/officeart/2018/2/layout/IconCircleList"/>
    <dgm:cxn modelId="{6660FD88-49B0-496E-A2E2-32B19478053E}" type="presParOf" srcId="{DDAB3C1A-E723-44C6-9462-9DFB445642DE}" destId="{1E6EE17B-A96D-44BA-A3E0-9D06EB1B7023}" srcOrd="3" destOrd="0" presId="urn:microsoft.com/office/officeart/2018/2/layout/IconCircleList"/>
    <dgm:cxn modelId="{463DFD88-9E64-4DC4-9015-D3F2D0E3D8C2}" type="presParOf" srcId="{DDAB3C1A-E723-44C6-9462-9DFB445642DE}" destId="{A51AF0D9-F822-4A6D-9AC3-39E445E73BA1}" srcOrd="4" destOrd="0" presId="urn:microsoft.com/office/officeart/2018/2/layout/IconCircleList"/>
    <dgm:cxn modelId="{55F41230-7D4D-47A8-B6EB-D8CD5138E5CB}" type="presParOf" srcId="{A51AF0D9-F822-4A6D-9AC3-39E445E73BA1}" destId="{3636A989-590F-411C-ABBB-166327D8A860}" srcOrd="0" destOrd="0" presId="urn:microsoft.com/office/officeart/2018/2/layout/IconCircleList"/>
    <dgm:cxn modelId="{F9BEF687-9CD7-4EBA-8129-A7F0A0C4C69F}" type="presParOf" srcId="{A51AF0D9-F822-4A6D-9AC3-39E445E73BA1}" destId="{72DDD5D9-F00F-4ECD-BE4C-B1FFECB8E665}" srcOrd="1" destOrd="0" presId="urn:microsoft.com/office/officeart/2018/2/layout/IconCircleList"/>
    <dgm:cxn modelId="{1F41C77C-F1B5-4578-A664-BDC4F79ADD91}" type="presParOf" srcId="{A51AF0D9-F822-4A6D-9AC3-39E445E73BA1}" destId="{8C9BA3B4-176B-4C15-91DF-9C4B3FB6FCA1}" srcOrd="2" destOrd="0" presId="urn:microsoft.com/office/officeart/2018/2/layout/IconCircleList"/>
    <dgm:cxn modelId="{7829BF09-7FC0-455C-B24C-B98FFF920DEF}" type="presParOf" srcId="{A51AF0D9-F822-4A6D-9AC3-39E445E73BA1}" destId="{856062B9-84CF-4F46-A219-26D6A3F1295D}" srcOrd="3" destOrd="0" presId="urn:microsoft.com/office/officeart/2018/2/layout/IconCircleList"/>
    <dgm:cxn modelId="{62447C2B-1C40-4FAE-B773-E0A66A2478DA}" type="presParOf" srcId="{DDAB3C1A-E723-44C6-9462-9DFB445642DE}" destId="{926FF2E8-40FA-482A-846A-0DFD07DEEBC0}" srcOrd="5" destOrd="0" presId="urn:microsoft.com/office/officeart/2018/2/layout/IconCircleList"/>
    <dgm:cxn modelId="{D7E96B57-65BF-4B70-B562-BE48727933FA}" type="presParOf" srcId="{DDAB3C1A-E723-44C6-9462-9DFB445642DE}" destId="{5B4752B0-073F-405C-93BB-BBAB6A015D4C}" srcOrd="6" destOrd="0" presId="urn:microsoft.com/office/officeart/2018/2/layout/IconCircleList"/>
    <dgm:cxn modelId="{92BA7051-93A4-4246-95F9-4C1DF3DFD3F3}" type="presParOf" srcId="{5B4752B0-073F-405C-93BB-BBAB6A015D4C}" destId="{B67804C2-FB81-4A57-89F2-EACCCD43F690}" srcOrd="0" destOrd="0" presId="urn:microsoft.com/office/officeart/2018/2/layout/IconCircleList"/>
    <dgm:cxn modelId="{38DFA35E-4A2D-4B99-8006-D35BD702352A}" type="presParOf" srcId="{5B4752B0-073F-405C-93BB-BBAB6A015D4C}" destId="{047FB7D3-86B1-4BC6-9EB7-CFD5DFF915DB}" srcOrd="1" destOrd="0" presId="urn:microsoft.com/office/officeart/2018/2/layout/IconCircleList"/>
    <dgm:cxn modelId="{B788F51C-483F-44AE-88BE-EEA40A4A1ED1}" type="presParOf" srcId="{5B4752B0-073F-405C-93BB-BBAB6A015D4C}" destId="{E275F65C-C2ED-4AA9-9FF9-752338F19D1A}" srcOrd="2" destOrd="0" presId="urn:microsoft.com/office/officeart/2018/2/layout/IconCircleList"/>
    <dgm:cxn modelId="{D6B2DB08-5D5D-4E38-8D95-607D1164A74E}" type="presParOf" srcId="{5B4752B0-073F-405C-93BB-BBAB6A015D4C}" destId="{8719284F-FDBD-483E-A452-A2673F48CFE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8F7918-D170-4FD8-B545-1F5D25CDF762}"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58A51EF-77D7-4EDE-A513-6675F63766B6}">
      <dgm:prSet custT="1"/>
      <dgm:spPr/>
      <dgm:t>
        <a:bodyPr/>
        <a:lstStyle/>
        <a:p>
          <a:pPr>
            <a:lnSpc>
              <a:spcPct val="100000"/>
            </a:lnSpc>
          </a:pPr>
          <a:r>
            <a:rPr lang="en-US" sz="1800" baseline="0" dirty="0"/>
            <a:t>My role supports the AMI team at Con Edison by digitizing and centralizing technical documentation on Azure DevOps Wiki.</a:t>
          </a:r>
          <a:endParaRPr lang="en-US" sz="1800" dirty="0"/>
        </a:p>
      </dgm:t>
    </dgm:pt>
    <dgm:pt modelId="{6C46EA04-E648-4F6D-A39C-ED5A4A68759D}" type="parTrans" cxnId="{61E0A66F-DC66-4EDC-80DE-83AD981AAD9C}">
      <dgm:prSet/>
      <dgm:spPr/>
      <dgm:t>
        <a:bodyPr/>
        <a:lstStyle/>
        <a:p>
          <a:endParaRPr lang="en-US"/>
        </a:p>
      </dgm:t>
    </dgm:pt>
    <dgm:pt modelId="{90EC74A0-DDBE-467F-8198-8DA8DAE8C2D3}" type="sibTrans" cxnId="{61E0A66F-DC66-4EDC-80DE-83AD981AAD9C}">
      <dgm:prSet/>
      <dgm:spPr/>
      <dgm:t>
        <a:bodyPr/>
        <a:lstStyle/>
        <a:p>
          <a:pPr>
            <a:lnSpc>
              <a:spcPct val="100000"/>
            </a:lnSpc>
          </a:pPr>
          <a:endParaRPr lang="en-US"/>
        </a:p>
      </dgm:t>
    </dgm:pt>
    <dgm:pt modelId="{D93641CD-776B-4CB1-8C6D-524F3371877E}">
      <dgm:prSet custT="1"/>
      <dgm:spPr/>
      <dgm:t>
        <a:bodyPr/>
        <a:lstStyle/>
        <a:p>
          <a:pPr>
            <a:lnSpc>
              <a:spcPct val="100000"/>
            </a:lnSpc>
          </a:pPr>
          <a:r>
            <a:rPr lang="en-US" sz="1800" baseline="0" dirty="0"/>
            <a:t>Previously, important documents were scattered in Word files, making it hard to access and update information.</a:t>
          </a:r>
          <a:endParaRPr lang="en-US" sz="1800" dirty="0"/>
        </a:p>
      </dgm:t>
    </dgm:pt>
    <dgm:pt modelId="{4E9F3DDE-8508-4DA9-BDC3-0657F4DDFBE2}" type="parTrans" cxnId="{A688F63C-CE19-422D-9C58-E14C5E195E66}">
      <dgm:prSet/>
      <dgm:spPr/>
      <dgm:t>
        <a:bodyPr/>
        <a:lstStyle/>
        <a:p>
          <a:endParaRPr lang="en-US"/>
        </a:p>
      </dgm:t>
    </dgm:pt>
    <dgm:pt modelId="{B18E35E0-1F12-4928-884F-F7D6A3129D2C}" type="sibTrans" cxnId="{A688F63C-CE19-422D-9C58-E14C5E195E66}">
      <dgm:prSet/>
      <dgm:spPr/>
      <dgm:t>
        <a:bodyPr/>
        <a:lstStyle/>
        <a:p>
          <a:pPr>
            <a:lnSpc>
              <a:spcPct val="100000"/>
            </a:lnSpc>
          </a:pPr>
          <a:endParaRPr lang="en-US"/>
        </a:p>
      </dgm:t>
    </dgm:pt>
    <dgm:pt modelId="{18A89B92-FEAC-4FE8-8C5E-72757239C32C}">
      <dgm:prSet custT="1"/>
      <dgm:spPr/>
      <dgm:t>
        <a:bodyPr/>
        <a:lstStyle/>
        <a:p>
          <a:pPr>
            <a:lnSpc>
              <a:spcPct val="100000"/>
            </a:lnSpc>
          </a:pPr>
          <a:r>
            <a:rPr lang="en-US" sz="1800" baseline="0" dirty="0"/>
            <a:t>By transferring 60+ technical documents (some over 100+ pages long) into an online wiki, I am improving accessibility, reducing redundancy, and ensuring consistency across the department.</a:t>
          </a:r>
          <a:endParaRPr lang="en-US" sz="1800" dirty="0"/>
        </a:p>
      </dgm:t>
    </dgm:pt>
    <dgm:pt modelId="{C0D5C145-FD0D-437B-B8A3-E3224FE4CBDD}" type="parTrans" cxnId="{74E2458C-C122-4ACA-B838-FD52458A05AB}">
      <dgm:prSet/>
      <dgm:spPr/>
      <dgm:t>
        <a:bodyPr/>
        <a:lstStyle/>
        <a:p>
          <a:endParaRPr lang="en-US"/>
        </a:p>
      </dgm:t>
    </dgm:pt>
    <dgm:pt modelId="{64D1625E-E794-47B6-B342-F7A9B18F682C}" type="sibTrans" cxnId="{74E2458C-C122-4ACA-B838-FD52458A05AB}">
      <dgm:prSet/>
      <dgm:spPr/>
      <dgm:t>
        <a:bodyPr/>
        <a:lstStyle/>
        <a:p>
          <a:pPr>
            <a:lnSpc>
              <a:spcPct val="100000"/>
            </a:lnSpc>
          </a:pPr>
          <a:endParaRPr lang="en-US"/>
        </a:p>
      </dgm:t>
    </dgm:pt>
    <dgm:pt modelId="{234696BD-6732-487C-A4A0-C8A39BA8763C}">
      <dgm:prSet/>
      <dgm:spPr/>
      <dgm:t>
        <a:bodyPr/>
        <a:lstStyle/>
        <a:p>
          <a:pPr>
            <a:lnSpc>
              <a:spcPct val="100000"/>
            </a:lnSpc>
          </a:pPr>
          <a:r>
            <a:rPr lang="en-US" baseline="0" dirty="0"/>
            <a:t>This saves time for engineers, analysts, and business team members who rely on these documents daily, enhancing overall efficiency and collaboration.</a:t>
          </a:r>
          <a:endParaRPr lang="en-US" dirty="0"/>
        </a:p>
      </dgm:t>
    </dgm:pt>
    <dgm:pt modelId="{B22A932C-555A-48A2-AC60-FDA0C9FFAED6}" type="parTrans" cxnId="{C96CE27E-2DDC-422A-9398-883C0AF227FB}">
      <dgm:prSet/>
      <dgm:spPr/>
      <dgm:t>
        <a:bodyPr/>
        <a:lstStyle/>
        <a:p>
          <a:endParaRPr lang="en-US"/>
        </a:p>
      </dgm:t>
    </dgm:pt>
    <dgm:pt modelId="{427D615A-F878-4B5C-83C0-84B28C057B96}" type="sibTrans" cxnId="{C96CE27E-2DDC-422A-9398-883C0AF227FB}">
      <dgm:prSet/>
      <dgm:spPr/>
      <dgm:t>
        <a:bodyPr/>
        <a:lstStyle/>
        <a:p>
          <a:endParaRPr lang="en-US"/>
        </a:p>
      </dgm:t>
    </dgm:pt>
    <dgm:pt modelId="{FC336CEE-03E1-468E-A3D6-FE7D658331AA}" type="pres">
      <dgm:prSet presAssocID="{7C8F7918-D170-4FD8-B545-1F5D25CDF762}" presName="root" presStyleCnt="0">
        <dgm:presLayoutVars>
          <dgm:dir/>
          <dgm:resizeHandles val="exact"/>
        </dgm:presLayoutVars>
      </dgm:prSet>
      <dgm:spPr/>
    </dgm:pt>
    <dgm:pt modelId="{CCACA647-8D32-4EFB-AF32-93106A6DEF23}" type="pres">
      <dgm:prSet presAssocID="{7C8F7918-D170-4FD8-B545-1F5D25CDF762}" presName="container" presStyleCnt="0">
        <dgm:presLayoutVars>
          <dgm:dir/>
          <dgm:resizeHandles val="exact"/>
        </dgm:presLayoutVars>
      </dgm:prSet>
      <dgm:spPr/>
    </dgm:pt>
    <dgm:pt modelId="{9DC93039-5869-4484-ACCF-1EB1BB8163D9}" type="pres">
      <dgm:prSet presAssocID="{B58A51EF-77D7-4EDE-A513-6675F63766B6}" presName="compNode" presStyleCnt="0"/>
      <dgm:spPr/>
    </dgm:pt>
    <dgm:pt modelId="{25366269-3A4B-4961-B8B2-8F54949654A3}" type="pres">
      <dgm:prSet presAssocID="{B58A51EF-77D7-4EDE-A513-6675F63766B6}" presName="iconBgRect" presStyleLbl="bgShp" presStyleIdx="0" presStyleCnt="4"/>
      <dgm:spPr/>
    </dgm:pt>
    <dgm:pt modelId="{A40D4CC8-BB73-47E3-8DBA-D9D099951C72}" type="pres">
      <dgm:prSet presAssocID="{B58A51EF-77D7-4EDE-A513-6675F63766B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93F4F952-D2A0-4667-A83A-F9F4BA4F0907}" type="pres">
      <dgm:prSet presAssocID="{B58A51EF-77D7-4EDE-A513-6675F63766B6}" presName="spaceRect" presStyleCnt="0"/>
      <dgm:spPr/>
    </dgm:pt>
    <dgm:pt modelId="{1CACDE58-64EC-4E26-9ADF-A1E6EA8D654E}" type="pres">
      <dgm:prSet presAssocID="{B58A51EF-77D7-4EDE-A513-6675F63766B6}" presName="textRect" presStyleLbl="revTx" presStyleIdx="0" presStyleCnt="4">
        <dgm:presLayoutVars>
          <dgm:chMax val="1"/>
          <dgm:chPref val="1"/>
        </dgm:presLayoutVars>
      </dgm:prSet>
      <dgm:spPr/>
    </dgm:pt>
    <dgm:pt modelId="{41D57E26-34C7-422C-9D67-9FE1A138FBFA}" type="pres">
      <dgm:prSet presAssocID="{90EC74A0-DDBE-467F-8198-8DA8DAE8C2D3}" presName="sibTrans" presStyleLbl="sibTrans2D1" presStyleIdx="0" presStyleCnt="0"/>
      <dgm:spPr/>
    </dgm:pt>
    <dgm:pt modelId="{A3FA9EA7-8F7B-4A87-B85B-5DE1906F9DB8}" type="pres">
      <dgm:prSet presAssocID="{D93641CD-776B-4CB1-8C6D-524F3371877E}" presName="compNode" presStyleCnt="0"/>
      <dgm:spPr/>
    </dgm:pt>
    <dgm:pt modelId="{4E5D7F73-1B9A-40B8-B18B-EDDC623D9690}" type="pres">
      <dgm:prSet presAssocID="{D93641CD-776B-4CB1-8C6D-524F3371877E}" presName="iconBgRect" presStyleLbl="bgShp" presStyleIdx="1" presStyleCnt="4"/>
      <dgm:spPr/>
    </dgm:pt>
    <dgm:pt modelId="{867573CA-3E28-4660-9745-1E9465FDE143}" type="pres">
      <dgm:prSet presAssocID="{D93641CD-776B-4CB1-8C6D-524F3371877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5A91A4DD-2E00-4237-B835-946296B5D009}" type="pres">
      <dgm:prSet presAssocID="{D93641CD-776B-4CB1-8C6D-524F3371877E}" presName="spaceRect" presStyleCnt="0"/>
      <dgm:spPr/>
    </dgm:pt>
    <dgm:pt modelId="{ECD05FDD-25BA-47AC-A71F-9D8D45089DD5}" type="pres">
      <dgm:prSet presAssocID="{D93641CD-776B-4CB1-8C6D-524F3371877E}" presName="textRect" presStyleLbl="revTx" presStyleIdx="1" presStyleCnt="4">
        <dgm:presLayoutVars>
          <dgm:chMax val="1"/>
          <dgm:chPref val="1"/>
        </dgm:presLayoutVars>
      </dgm:prSet>
      <dgm:spPr/>
    </dgm:pt>
    <dgm:pt modelId="{0C97331C-961D-4ABD-81EB-30D0033715EE}" type="pres">
      <dgm:prSet presAssocID="{B18E35E0-1F12-4928-884F-F7D6A3129D2C}" presName="sibTrans" presStyleLbl="sibTrans2D1" presStyleIdx="0" presStyleCnt="0"/>
      <dgm:spPr/>
    </dgm:pt>
    <dgm:pt modelId="{BD831A4F-E1A5-44FF-B035-346AC67AC324}" type="pres">
      <dgm:prSet presAssocID="{18A89B92-FEAC-4FE8-8C5E-72757239C32C}" presName="compNode" presStyleCnt="0"/>
      <dgm:spPr/>
    </dgm:pt>
    <dgm:pt modelId="{31AF3DFA-F0E7-4FCB-BE88-C7330B98D1BE}" type="pres">
      <dgm:prSet presAssocID="{18A89B92-FEAC-4FE8-8C5E-72757239C32C}" presName="iconBgRect" presStyleLbl="bgShp" presStyleIdx="2" presStyleCnt="4"/>
      <dgm:spPr/>
    </dgm:pt>
    <dgm:pt modelId="{B49AAF97-2AAF-405C-89C4-B7B6D5AE746F}" type="pres">
      <dgm:prSet presAssocID="{18A89B92-FEAC-4FE8-8C5E-72757239C3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per"/>
        </a:ext>
      </dgm:extLst>
    </dgm:pt>
    <dgm:pt modelId="{54A32F4F-3689-4CA0-B9CE-A0471219AAF9}" type="pres">
      <dgm:prSet presAssocID="{18A89B92-FEAC-4FE8-8C5E-72757239C32C}" presName="spaceRect" presStyleCnt="0"/>
      <dgm:spPr/>
    </dgm:pt>
    <dgm:pt modelId="{9F35F292-7E28-46B3-BF32-DA5282E5F274}" type="pres">
      <dgm:prSet presAssocID="{18A89B92-FEAC-4FE8-8C5E-72757239C32C}" presName="textRect" presStyleLbl="revTx" presStyleIdx="2" presStyleCnt="4" custScaleY="167111">
        <dgm:presLayoutVars>
          <dgm:chMax val="1"/>
          <dgm:chPref val="1"/>
        </dgm:presLayoutVars>
      </dgm:prSet>
      <dgm:spPr/>
    </dgm:pt>
    <dgm:pt modelId="{5D58A669-1A5D-48C5-A993-630B577424BF}" type="pres">
      <dgm:prSet presAssocID="{64D1625E-E794-47B6-B342-F7A9B18F682C}" presName="sibTrans" presStyleLbl="sibTrans2D1" presStyleIdx="0" presStyleCnt="0"/>
      <dgm:spPr/>
    </dgm:pt>
    <dgm:pt modelId="{9F3BFF75-2665-43ED-9B47-82759887AC9A}" type="pres">
      <dgm:prSet presAssocID="{234696BD-6732-487C-A4A0-C8A39BA8763C}" presName="compNode" presStyleCnt="0"/>
      <dgm:spPr/>
    </dgm:pt>
    <dgm:pt modelId="{3CB9B01C-D08D-49C1-B250-CC6947576614}" type="pres">
      <dgm:prSet presAssocID="{234696BD-6732-487C-A4A0-C8A39BA8763C}" presName="iconBgRect" presStyleLbl="bgShp" presStyleIdx="3" presStyleCnt="4"/>
      <dgm:spPr/>
    </dgm:pt>
    <dgm:pt modelId="{EF90B384-958A-449F-89A4-7C0C5E24FD4A}" type="pres">
      <dgm:prSet presAssocID="{234696BD-6732-487C-A4A0-C8A39BA8763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004E3EF0-E397-4498-983A-594FF2C9A35C}" type="pres">
      <dgm:prSet presAssocID="{234696BD-6732-487C-A4A0-C8A39BA8763C}" presName="spaceRect" presStyleCnt="0"/>
      <dgm:spPr/>
    </dgm:pt>
    <dgm:pt modelId="{9F94F804-C6F4-43EC-8297-5ADF366DA9E1}" type="pres">
      <dgm:prSet presAssocID="{234696BD-6732-487C-A4A0-C8A39BA8763C}" presName="textRect" presStyleLbl="revTx" presStyleIdx="3" presStyleCnt="4">
        <dgm:presLayoutVars>
          <dgm:chMax val="1"/>
          <dgm:chPref val="1"/>
        </dgm:presLayoutVars>
      </dgm:prSet>
      <dgm:spPr/>
    </dgm:pt>
  </dgm:ptLst>
  <dgm:cxnLst>
    <dgm:cxn modelId="{BCAEBD10-B8B8-481D-B3CA-4847559CCFC8}" type="presOf" srcId="{90EC74A0-DDBE-467F-8198-8DA8DAE8C2D3}" destId="{41D57E26-34C7-422C-9D67-9FE1A138FBFA}" srcOrd="0" destOrd="0" presId="urn:microsoft.com/office/officeart/2018/2/layout/IconCircleList"/>
    <dgm:cxn modelId="{5B7F5B39-2E2D-4080-B395-DA75F021D7F4}" type="presOf" srcId="{234696BD-6732-487C-A4A0-C8A39BA8763C}" destId="{9F94F804-C6F4-43EC-8297-5ADF366DA9E1}" srcOrd="0" destOrd="0" presId="urn:microsoft.com/office/officeart/2018/2/layout/IconCircleList"/>
    <dgm:cxn modelId="{A688F63C-CE19-422D-9C58-E14C5E195E66}" srcId="{7C8F7918-D170-4FD8-B545-1F5D25CDF762}" destId="{D93641CD-776B-4CB1-8C6D-524F3371877E}" srcOrd="1" destOrd="0" parTransId="{4E9F3DDE-8508-4DA9-BDC3-0657F4DDFBE2}" sibTransId="{B18E35E0-1F12-4928-884F-F7D6A3129D2C}"/>
    <dgm:cxn modelId="{61E0A66F-DC66-4EDC-80DE-83AD981AAD9C}" srcId="{7C8F7918-D170-4FD8-B545-1F5D25CDF762}" destId="{B58A51EF-77D7-4EDE-A513-6675F63766B6}" srcOrd="0" destOrd="0" parTransId="{6C46EA04-E648-4F6D-A39C-ED5A4A68759D}" sibTransId="{90EC74A0-DDBE-467F-8198-8DA8DAE8C2D3}"/>
    <dgm:cxn modelId="{0F367153-9400-4A1B-8302-BA1B3D8DD775}" type="presOf" srcId="{7C8F7918-D170-4FD8-B545-1F5D25CDF762}" destId="{FC336CEE-03E1-468E-A3D6-FE7D658331AA}" srcOrd="0" destOrd="0" presId="urn:microsoft.com/office/officeart/2018/2/layout/IconCircleList"/>
    <dgm:cxn modelId="{A903AC53-8620-4207-B84A-0237ECE16DBE}" type="presOf" srcId="{B18E35E0-1F12-4928-884F-F7D6A3129D2C}" destId="{0C97331C-961D-4ABD-81EB-30D0033715EE}" srcOrd="0" destOrd="0" presId="urn:microsoft.com/office/officeart/2018/2/layout/IconCircleList"/>
    <dgm:cxn modelId="{C96CE27E-2DDC-422A-9398-883C0AF227FB}" srcId="{7C8F7918-D170-4FD8-B545-1F5D25CDF762}" destId="{234696BD-6732-487C-A4A0-C8A39BA8763C}" srcOrd="3" destOrd="0" parTransId="{B22A932C-555A-48A2-AC60-FDA0C9FFAED6}" sibTransId="{427D615A-F878-4B5C-83C0-84B28C057B96}"/>
    <dgm:cxn modelId="{B50F0B82-6843-4DFF-890C-308FAF009F21}" type="presOf" srcId="{64D1625E-E794-47B6-B342-F7A9B18F682C}" destId="{5D58A669-1A5D-48C5-A993-630B577424BF}" srcOrd="0" destOrd="0" presId="urn:microsoft.com/office/officeart/2018/2/layout/IconCircleList"/>
    <dgm:cxn modelId="{74E2458C-C122-4ACA-B838-FD52458A05AB}" srcId="{7C8F7918-D170-4FD8-B545-1F5D25CDF762}" destId="{18A89B92-FEAC-4FE8-8C5E-72757239C32C}" srcOrd="2" destOrd="0" parTransId="{C0D5C145-FD0D-437B-B8A3-E3224FE4CBDD}" sibTransId="{64D1625E-E794-47B6-B342-F7A9B18F682C}"/>
    <dgm:cxn modelId="{E2D812A0-98B9-423D-BBA0-BC7566FE9741}" type="presOf" srcId="{18A89B92-FEAC-4FE8-8C5E-72757239C32C}" destId="{9F35F292-7E28-46B3-BF32-DA5282E5F274}" srcOrd="0" destOrd="0" presId="urn:microsoft.com/office/officeart/2018/2/layout/IconCircleList"/>
    <dgm:cxn modelId="{E92D92C7-B07E-4F74-A9D9-92815AF87016}" type="presOf" srcId="{D93641CD-776B-4CB1-8C6D-524F3371877E}" destId="{ECD05FDD-25BA-47AC-A71F-9D8D45089DD5}" srcOrd="0" destOrd="0" presId="urn:microsoft.com/office/officeart/2018/2/layout/IconCircleList"/>
    <dgm:cxn modelId="{A8C4DBEA-1684-4463-90D0-8B976F203B44}" type="presOf" srcId="{B58A51EF-77D7-4EDE-A513-6675F63766B6}" destId="{1CACDE58-64EC-4E26-9ADF-A1E6EA8D654E}" srcOrd="0" destOrd="0" presId="urn:microsoft.com/office/officeart/2018/2/layout/IconCircleList"/>
    <dgm:cxn modelId="{FE44AB79-5F53-4A34-A9CF-FAD4420BC1ED}" type="presParOf" srcId="{FC336CEE-03E1-468E-A3D6-FE7D658331AA}" destId="{CCACA647-8D32-4EFB-AF32-93106A6DEF23}" srcOrd="0" destOrd="0" presId="urn:microsoft.com/office/officeart/2018/2/layout/IconCircleList"/>
    <dgm:cxn modelId="{26BB8637-E93F-4103-8F49-8F18F66044DD}" type="presParOf" srcId="{CCACA647-8D32-4EFB-AF32-93106A6DEF23}" destId="{9DC93039-5869-4484-ACCF-1EB1BB8163D9}" srcOrd="0" destOrd="0" presId="urn:microsoft.com/office/officeart/2018/2/layout/IconCircleList"/>
    <dgm:cxn modelId="{9F8D8C0F-37ED-4892-A79B-A3810FE55239}" type="presParOf" srcId="{9DC93039-5869-4484-ACCF-1EB1BB8163D9}" destId="{25366269-3A4B-4961-B8B2-8F54949654A3}" srcOrd="0" destOrd="0" presId="urn:microsoft.com/office/officeart/2018/2/layout/IconCircleList"/>
    <dgm:cxn modelId="{76C8B385-09E3-4031-931B-1C3990B862A8}" type="presParOf" srcId="{9DC93039-5869-4484-ACCF-1EB1BB8163D9}" destId="{A40D4CC8-BB73-47E3-8DBA-D9D099951C72}" srcOrd="1" destOrd="0" presId="urn:microsoft.com/office/officeart/2018/2/layout/IconCircleList"/>
    <dgm:cxn modelId="{BAE6535A-AD87-4FFD-BE04-23DE81E0C915}" type="presParOf" srcId="{9DC93039-5869-4484-ACCF-1EB1BB8163D9}" destId="{93F4F952-D2A0-4667-A83A-F9F4BA4F0907}" srcOrd="2" destOrd="0" presId="urn:microsoft.com/office/officeart/2018/2/layout/IconCircleList"/>
    <dgm:cxn modelId="{B95B507D-98B6-426D-8DE3-455B78FBEFDC}" type="presParOf" srcId="{9DC93039-5869-4484-ACCF-1EB1BB8163D9}" destId="{1CACDE58-64EC-4E26-9ADF-A1E6EA8D654E}" srcOrd="3" destOrd="0" presId="urn:microsoft.com/office/officeart/2018/2/layout/IconCircleList"/>
    <dgm:cxn modelId="{9C580940-57C6-41DA-BB61-018E57A97722}" type="presParOf" srcId="{CCACA647-8D32-4EFB-AF32-93106A6DEF23}" destId="{41D57E26-34C7-422C-9D67-9FE1A138FBFA}" srcOrd="1" destOrd="0" presId="urn:microsoft.com/office/officeart/2018/2/layout/IconCircleList"/>
    <dgm:cxn modelId="{421CE863-A08C-4E97-9A0F-96A3E0FAC031}" type="presParOf" srcId="{CCACA647-8D32-4EFB-AF32-93106A6DEF23}" destId="{A3FA9EA7-8F7B-4A87-B85B-5DE1906F9DB8}" srcOrd="2" destOrd="0" presId="urn:microsoft.com/office/officeart/2018/2/layout/IconCircleList"/>
    <dgm:cxn modelId="{06728B83-AB83-4DA3-A457-2066E4B0CC8C}" type="presParOf" srcId="{A3FA9EA7-8F7B-4A87-B85B-5DE1906F9DB8}" destId="{4E5D7F73-1B9A-40B8-B18B-EDDC623D9690}" srcOrd="0" destOrd="0" presId="urn:microsoft.com/office/officeart/2018/2/layout/IconCircleList"/>
    <dgm:cxn modelId="{C01AD767-8202-47FA-9EB1-0F608B279278}" type="presParOf" srcId="{A3FA9EA7-8F7B-4A87-B85B-5DE1906F9DB8}" destId="{867573CA-3E28-4660-9745-1E9465FDE143}" srcOrd="1" destOrd="0" presId="urn:microsoft.com/office/officeart/2018/2/layout/IconCircleList"/>
    <dgm:cxn modelId="{48F01A1F-964A-453F-A7B3-D4729D0044ED}" type="presParOf" srcId="{A3FA9EA7-8F7B-4A87-B85B-5DE1906F9DB8}" destId="{5A91A4DD-2E00-4237-B835-946296B5D009}" srcOrd="2" destOrd="0" presId="urn:microsoft.com/office/officeart/2018/2/layout/IconCircleList"/>
    <dgm:cxn modelId="{FE4EDCFC-26EE-4102-AC42-24F428652D92}" type="presParOf" srcId="{A3FA9EA7-8F7B-4A87-B85B-5DE1906F9DB8}" destId="{ECD05FDD-25BA-47AC-A71F-9D8D45089DD5}" srcOrd="3" destOrd="0" presId="urn:microsoft.com/office/officeart/2018/2/layout/IconCircleList"/>
    <dgm:cxn modelId="{1C52EDC8-810C-4C22-83CB-0278AC36AEB8}" type="presParOf" srcId="{CCACA647-8D32-4EFB-AF32-93106A6DEF23}" destId="{0C97331C-961D-4ABD-81EB-30D0033715EE}" srcOrd="3" destOrd="0" presId="urn:microsoft.com/office/officeart/2018/2/layout/IconCircleList"/>
    <dgm:cxn modelId="{6B4B5471-4132-4F10-9A3F-924BDEF1465F}" type="presParOf" srcId="{CCACA647-8D32-4EFB-AF32-93106A6DEF23}" destId="{BD831A4F-E1A5-44FF-B035-346AC67AC324}" srcOrd="4" destOrd="0" presId="urn:microsoft.com/office/officeart/2018/2/layout/IconCircleList"/>
    <dgm:cxn modelId="{2ACF8A66-1C9E-4DC5-B9A3-BFD5BCD32ADA}" type="presParOf" srcId="{BD831A4F-E1A5-44FF-B035-346AC67AC324}" destId="{31AF3DFA-F0E7-4FCB-BE88-C7330B98D1BE}" srcOrd="0" destOrd="0" presId="urn:microsoft.com/office/officeart/2018/2/layout/IconCircleList"/>
    <dgm:cxn modelId="{D5E06EC5-6997-414E-AFC0-797B3B67603B}" type="presParOf" srcId="{BD831A4F-E1A5-44FF-B035-346AC67AC324}" destId="{B49AAF97-2AAF-405C-89C4-B7B6D5AE746F}" srcOrd="1" destOrd="0" presId="urn:microsoft.com/office/officeart/2018/2/layout/IconCircleList"/>
    <dgm:cxn modelId="{754FACB6-D750-44F6-8264-781E883ABFC3}" type="presParOf" srcId="{BD831A4F-E1A5-44FF-B035-346AC67AC324}" destId="{54A32F4F-3689-4CA0-B9CE-A0471219AAF9}" srcOrd="2" destOrd="0" presId="urn:microsoft.com/office/officeart/2018/2/layout/IconCircleList"/>
    <dgm:cxn modelId="{EF01E20C-56E4-4816-92A8-E8ED2C765ED0}" type="presParOf" srcId="{BD831A4F-E1A5-44FF-B035-346AC67AC324}" destId="{9F35F292-7E28-46B3-BF32-DA5282E5F274}" srcOrd="3" destOrd="0" presId="urn:microsoft.com/office/officeart/2018/2/layout/IconCircleList"/>
    <dgm:cxn modelId="{1A12BDE1-144C-4396-BACF-EA32AFFAE5FE}" type="presParOf" srcId="{CCACA647-8D32-4EFB-AF32-93106A6DEF23}" destId="{5D58A669-1A5D-48C5-A993-630B577424BF}" srcOrd="5" destOrd="0" presId="urn:microsoft.com/office/officeart/2018/2/layout/IconCircleList"/>
    <dgm:cxn modelId="{8ACFB9AA-7235-4485-8971-9427A04BEB30}" type="presParOf" srcId="{CCACA647-8D32-4EFB-AF32-93106A6DEF23}" destId="{9F3BFF75-2665-43ED-9B47-82759887AC9A}" srcOrd="6" destOrd="0" presId="urn:microsoft.com/office/officeart/2018/2/layout/IconCircleList"/>
    <dgm:cxn modelId="{61787CCB-FBCE-4668-868D-E35BBD300348}" type="presParOf" srcId="{9F3BFF75-2665-43ED-9B47-82759887AC9A}" destId="{3CB9B01C-D08D-49C1-B250-CC6947576614}" srcOrd="0" destOrd="0" presId="urn:microsoft.com/office/officeart/2018/2/layout/IconCircleList"/>
    <dgm:cxn modelId="{533F6153-3A5B-4CC4-8C49-4EB3D1FA2C5A}" type="presParOf" srcId="{9F3BFF75-2665-43ED-9B47-82759887AC9A}" destId="{EF90B384-958A-449F-89A4-7C0C5E24FD4A}" srcOrd="1" destOrd="0" presId="urn:microsoft.com/office/officeart/2018/2/layout/IconCircleList"/>
    <dgm:cxn modelId="{43FA2B5C-F1D4-408A-A969-EA1ABA9E70EB}" type="presParOf" srcId="{9F3BFF75-2665-43ED-9B47-82759887AC9A}" destId="{004E3EF0-E397-4498-983A-594FF2C9A35C}" srcOrd="2" destOrd="0" presId="urn:microsoft.com/office/officeart/2018/2/layout/IconCircleList"/>
    <dgm:cxn modelId="{3190EC60-E713-4E8D-ACBF-F93DAEE48966}" type="presParOf" srcId="{9F3BFF75-2665-43ED-9B47-82759887AC9A}" destId="{9F94F804-C6F4-43EC-8297-5ADF366DA9E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39ACF3-A0AE-445F-9DB8-5B373D5E96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4567601-B5A4-4E34-8AF3-22C6DD779B16}">
      <dgm:prSet/>
      <dgm:spPr/>
      <dgm:t>
        <a:bodyPr/>
        <a:lstStyle/>
        <a:p>
          <a:r>
            <a:rPr lang="en-US" baseline="0" dirty="0"/>
            <a:t>I created a centralized Excel file that consolidates all KPI reports from four teams into one structured workbook with:</a:t>
          </a:r>
          <a:endParaRPr lang="en-US" dirty="0"/>
        </a:p>
      </dgm:t>
    </dgm:pt>
    <dgm:pt modelId="{731C3675-4927-45E3-8B80-666843373318}" type="parTrans" cxnId="{9432CEC6-1E24-44D2-B62C-C30D5AB8DAEE}">
      <dgm:prSet/>
      <dgm:spPr/>
      <dgm:t>
        <a:bodyPr/>
        <a:lstStyle/>
        <a:p>
          <a:endParaRPr lang="en-US"/>
        </a:p>
      </dgm:t>
    </dgm:pt>
    <dgm:pt modelId="{AE52DCFF-024C-443A-A6F7-91835AAAD77B}" type="sibTrans" cxnId="{9432CEC6-1E24-44D2-B62C-C30D5AB8DAEE}">
      <dgm:prSet/>
      <dgm:spPr/>
      <dgm:t>
        <a:bodyPr/>
        <a:lstStyle/>
        <a:p>
          <a:endParaRPr lang="en-US"/>
        </a:p>
      </dgm:t>
    </dgm:pt>
    <dgm:pt modelId="{37DE9C52-041D-4A00-945A-20FA40D43ED6}">
      <dgm:prSet/>
      <dgm:spPr/>
      <dgm:t>
        <a:bodyPr/>
        <a:lstStyle/>
        <a:p>
          <a:r>
            <a:rPr lang="en-US" b="1" baseline="0" dirty="0"/>
            <a:t>Separate sheets</a:t>
          </a:r>
          <a:r>
            <a:rPr lang="en-US" baseline="0" dirty="0"/>
            <a:t> for each team’s </a:t>
          </a:r>
          <a:r>
            <a:rPr lang="en-US" b="1" baseline="0" dirty="0"/>
            <a:t>monthly data</a:t>
          </a:r>
          <a:endParaRPr lang="en-US" dirty="0"/>
        </a:p>
      </dgm:t>
    </dgm:pt>
    <dgm:pt modelId="{F976E8D7-BD5F-44F1-A657-D20A6DFFA8C8}" type="parTrans" cxnId="{DF061AFD-23DE-4F2F-832C-1A7CE27FAB64}">
      <dgm:prSet/>
      <dgm:spPr/>
      <dgm:t>
        <a:bodyPr/>
        <a:lstStyle/>
        <a:p>
          <a:endParaRPr lang="en-US"/>
        </a:p>
      </dgm:t>
    </dgm:pt>
    <dgm:pt modelId="{CD630948-0186-42E7-B815-140117B69CD8}" type="sibTrans" cxnId="{DF061AFD-23DE-4F2F-832C-1A7CE27FAB64}">
      <dgm:prSet/>
      <dgm:spPr/>
      <dgm:t>
        <a:bodyPr/>
        <a:lstStyle/>
        <a:p>
          <a:endParaRPr lang="en-US"/>
        </a:p>
      </dgm:t>
    </dgm:pt>
    <dgm:pt modelId="{463CDFFF-B535-443F-9273-A0A397BE47BC}">
      <dgm:prSet/>
      <dgm:spPr/>
      <dgm:t>
        <a:bodyPr/>
        <a:lstStyle/>
        <a:p>
          <a:r>
            <a:rPr lang="en-US" baseline="0" dirty="0"/>
            <a:t>A </a:t>
          </a:r>
          <a:r>
            <a:rPr lang="en-US" b="1" baseline="0" dirty="0"/>
            <a:t>yearly summary sheet</a:t>
          </a:r>
          <a:r>
            <a:rPr lang="en-US" baseline="0" dirty="0"/>
            <a:t> that auto-populates data from </a:t>
          </a:r>
        </a:p>
        <a:p>
          <a:r>
            <a:rPr lang="en-US" baseline="0" dirty="0"/>
            <a:t>the monthly reports</a:t>
          </a:r>
          <a:endParaRPr lang="en-US" dirty="0"/>
        </a:p>
      </dgm:t>
    </dgm:pt>
    <dgm:pt modelId="{BFC0AC81-BCA2-4358-A7A4-99E163EF7B06}" type="parTrans" cxnId="{B09CBFBB-3B93-449C-823B-0CCB44C1195D}">
      <dgm:prSet/>
      <dgm:spPr/>
      <dgm:t>
        <a:bodyPr/>
        <a:lstStyle/>
        <a:p>
          <a:endParaRPr lang="en-US"/>
        </a:p>
      </dgm:t>
    </dgm:pt>
    <dgm:pt modelId="{661B6A8B-981D-4154-BBA4-DB5AA374AF1F}" type="sibTrans" cxnId="{B09CBFBB-3B93-449C-823B-0CCB44C1195D}">
      <dgm:prSet/>
      <dgm:spPr/>
      <dgm:t>
        <a:bodyPr/>
        <a:lstStyle/>
        <a:p>
          <a:endParaRPr lang="en-US"/>
        </a:p>
      </dgm:t>
    </dgm:pt>
    <dgm:pt modelId="{3563A18E-58D9-444F-9B47-F87FB114DE36}">
      <dgm:prSet/>
      <dgm:spPr/>
      <dgm:t>
        <a:bodyPr/>
        <a:lstStyle/>
        <a:p>
          <a:r>
            <a:rPr lang="en-US" baseline="0"/>
            <a:t>Using formulas, the yearly report now updates automatically, reducing manual work and eliminating errors.</a:t>
          </a:r>
          <a:endParaRPr lang="en-US"/>
        </a:p>
      </dgm:t>
    </dgm:pt>
    <dgm:pt modelId="{FC8BF68D-7E38-49F7-8933-425D6D180176}" type="parTrans" cxnId="{07DC1487-74C6-4B9F-B3EE-219B1350C31A}">
      <dgm:prSet/>
      <dgm:spPr/>
      <dgm:t>
        <a:bodyPr/>
        <a:lstStyle/>
        <a:p>
          <a:endParaRPr lang="en-US"/>
        </a:p>
      </dgm:t>
    </dgm:pt>
    <dgm:pt modelId="{CC1E231C-7655-4E3E-9D9E-1DCD528BE6E8}" type="sibTrans" cxnId="{07DC1487-74C6-4B9F-B3EE-219B1350C31A}">
      <dgm:prSet/>
      <dgm:spPr/>
      <dgm:t>
        <a:bodyPr/>
        <a:lstStyle/>
        <a:p>
          <a:endParaRPr lang="en-US"/>
        </a:p>
      </dgm:t>
    </dgm:pt>
    <dgm:pt modelId="{68A95A42-1C8D-4605-B0F8-22B62FE8F3BA}">
      <dgm:prSet/>
      <dgm:spPr/>
      <dgm:t>
        <a:bodyPr/>
        <a:lstStyle/>
        <a:p>
          <a:r>
            <a:rPr lang="en-US" baseline="0" dirty="0"/>
            <a:t>Employees only need to enter monthly data, and all calculations—including total planned/unplanned outages and KPI performance—are handled instantly.</a:t>
          </a:r>
          <a:endParaRPr lang="en-US" dirty="0"/>
        </a:p>
      </dgm:t>
    </dgm:pt>
    <dgm:pt modelId="{8E99C8B0-6B72-43A9-811D-94BA4DAEE834}" type="parTrans" cxnId="{29A47028-0C2F-46A9-81BC-58538FDF4124}">
      <dgm:prSet/>
      <dgm:spPr/>
      <dgm:t>
        <a:bodyPr/>
        <a:lstStyle/>
        <a:p>
          <a:endParaRPr lang="en-US"/>
        </a:p>
      </dgm:t>
    </dgm:pt>
    <dgm:pt modelId="{E8C75E90-BB47-438D-BAAB-8FF444712E00}" type="sibTrans" cxnId="{29A47028-0C2F-46A9-81BC-58538FDF4124}">
      <dgm:prSet/>
      <dgm:spPr/>
      <dgm:t>
        <a:bodyPr/>
        <a:lstStyle/>
        <a:p>
          <a:endParaRPr lang="en-US"/>
        </a:p>
      </dgm:t>
    </dgm:pt>
    <dgm:pt modelId="{686E5CEE-D69A-48F7-A725-5FC1AF46F5D6}">
      <dgm:prSet/>
      <dgm:spPr/>
      <dgm:t>
        <a:bodyPr/>
        <a:lstStyle/>
        <a:p>
          <a:r>
            <a:rPr lang="en-US" baseline="0"/>
            <a:t>This solution saves time, improves accuracy, and ensures the AMI team can efficiently track and meet performance targets.</a:t>
          </a:r>
          <a:endParaRPr lang="en-US"/>
        </a:p>
      </dgm:t>
    </dgm:pt>
    <dgm:pt modelId="{1DD27E1E-A11E-401A-8AB1-69ED945E98D2}" type="parTrans" cxnId="{3D5EF92B-235B-42BB-A9C0-895975C69A7C}">
      <dgm:prSet/>
      <dgm:spPr/>
      <dgm:t>
        <a:bodyPr/>
        <a:lstStyle/>
        <a:p>
          <a:endParaRPr lang="en-US"/>
        </a:p>
      </dgm:t>
    </dgm:pt>
    <dgm:pt modelId="{24ED9BEE-EA77-4F0C-AA1A-8A78564BB45E}" type="sibTrans" cxnId="{3D5EF92B-235B-42BB-A9C0-895975C69A7C}">
      <dgm:prSet/>
      <dgm:spPr/>
      <dgm:t>
        <a:bodyPr/>
        <a:lstStyle/>
        <a:p>
          <a:endParaRPr lang="en-US"/>
        </a:p>
      </dgm:t>
    </dgm:pt>
    <dgm:pt modelId="{C0A2E9CC-C816-4A00-8C59-A01BF8E4910F}" type="pres">
      <dgm:prSet presAssocID="{3A39ACF3-A0AE-445F-9DB8-5B373D5E962E}" presName="root" presStyleCnt="0">
        <dgm:presLayoutVars>
          <dgm:dir/>
          <dgm:resizeHandles val="exact"/>
        </dgm:presLayoutVars>
      </dgm:prSet>
      <dgm:spPr/>
    </dgm:pt>
    <dgm:pt modelId="{EF082F60-E7CC-41F1-8E76-A7ED07D54DA3}" type="pres">
      <dgm:prSet presAssocID="{F4567601-B5A4-4E34-8AF3-22C6DD779B16}" presName="compNode" presStyleCnt="0"/>
      <dgm:spPr/>
    </dgm:pt>
    <dgm:pt modelId="{45390ADF-3AC4-4E35-A53E-94B81934699F}" type="pres">
      <dgm:prSet presAssocID="{F4567601-B5A4-4E34-8AF3-22C6DD779B16}" presName="bgRect" presStyleLbl="bgShp" presStyleIdx="0" presStyleCnt="6"/>
      <dgm:spPr/>
    </dgm:pt>
    <dgm:pt modelId="{4C763E68-E7C3-45D9-83EB-2B19416BB6EC}" type="pres">
      <dgm:prSet presAssocID="{F4567601-B5A4-4E34-8AF3-22C6DD779B1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AEC85B68-E9A1-4A31-B299-B039F95AC677}" type="pres">
      <dgm:prSet presAssocID="{F4567601-B5A4-4E34-8AF3-22C6DD779B16}" presName="spaceRect" presStyleCnt="0"/>
      <dgm:spPr/>
    </dgm:pt>
    <dgm:pt modelId="{155F65F3-5F41-457E-A836-C652C89264B0}" type="pres">
      <dgm:prSet presAssocID="{F4567601-B5A4-4E34-8AF3-22C6DD779B16}" presName="parTx" presStyleLbl="revTx" presStyleIdx="0" presStyleCnt="6">
        <dgm:presLayoutVars>
          <dgm:chMax val="0"/>
          <dgm:chPref val="0"/>
        </dgm:presLayoutVars>
      </dgm:prSet>
      <dgm:spPr/>
    </dgm:pt>
    <dgm:pt modelId="{8ACB67CF-981A-4752-9045-083C8F99C01D}" type="pres">
      <dgm:prSet presAssocID="{AE52DCFF-024C-443A-A6F7-91835AAAD77B}" presName="sibTrans" presStyleCnt="0"/>
      <dgm:spPr/>
    </dgm:pt>
    <dgm:pt modelId="{261810F9-E81A-4876-9F1F-4609648DA0BB}" type="pres">
      <dgm:prSet presAssocID="{37DE9C52-041D-4A00-945A-20FA40D43ED6}" presName="compNode" presStyleCnt="0"/>
      <dgm:spPr/>
    </dgm:pt>
    <dgm:pt modelId="{35C3F6D5-2B30-4D13-B63D-E3641EC21862}" type="pres">
      <dgm:prSet presAssocID="{37DE9C52-041D-4A00-945A-20FA40D43ED6}" presName="bgRect" presStyleLbl="bgShp" presStyleIdx="1" presStyleCnt="6" custScaleX="84703" custLinFactNeighborX="4881" custLinFactNeighborY="4978"/>
      <dgm:spPr/>
    </dgm:pt>
    <dgm:pt modelId="{010E0F74-43E8-4C16-B878-5F2A896C9DC7}" type="pres">
      <dgm:prSet presAssocID="{37DE9C52-041D-4A00-945A-20FA40D43ED6}" presName="iconRect" presStyleLbl="node1" presStyleIdx="1" presStyleCnt="6" custLinFactX="86018" custLinFactNeighborX="100000" custLinFactNeighborY="1887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CC59E2C8-8421-40AB-8162-96230004B445}" type="pres">
      <dgm:prSet presAssocID="{37DE9C52-041D-4A00-945A-20FA40D43ED6}" presName="spaceRect" presStyleCnt="0"/>
      <dgm:spPr/>
    </dgm:pt>
    <dgm:pt modelId="{195E9F6B-7BA9-4A54-8731-C93E08BE6947}" type="pres">
      <dgm:prSet presAssocID="{37DE9C52-041D-4A00-945A-20FA40D43ED6}" presName="parTx" presStyleLbl="revTx" presStyleIdx="1" presStyleCnt="6" custScaleX="83612" custLinFactNeighborX="4073" custLinFactNeighborY="4978">
        <dgm:presLayoutVars>
          <dgm:chMax val="0"/>
          <dgm:chPref val="0"/>
        </dgm:presLayoutVars>
      </dgm:prSet>
      <dgm:spPr/>
    </dgm:pt>
    <dgm:pt modelId="{EA27F12B-6943-49EE-AFA9-EFEB785A1664}" type="pres">
      <dgm:prSet presAssocID="{CD630948-0186-42E7-B815-140117B69CD8}" presName="sibTrans" presStyleCnt="0"/>
      <dgm:spPr/>
    </dgm:pt>
    <dgm:pt modelId="{CD6F1CA5-9BA8-4952-ACF6-1F14FD2E4429}" type="pres">
      <dgm:prSet presAssocID="{463CDFFF-B535-443F-9273-A0A397BE47BC}" presName="compNode" presStyleCnt="0"/>
      <dgm:spPr/>
    </dgm:pt>
    <dgm:pt modelId="{FD71F158-31D5-4A4B-9788-A3F9E65DE291}" type="pres">
      <dgm:prSet presAssocID="{463CDFFF-B535-443F-9273-A0A397BE47BC}" presName="bgRect" presStyleLbl="bgShp" presStyleIdx="2" presStyleCnt="6" custScaleX="84698" custLinFactNeighborX="5054" custLinFactNeighborY="-3014"/>
      <dgm:spPr/>
    </dgm:pt>
    <dgm:pt modelId="{CCD42A29-6642-4B08-B857-D33FE36541BF}" type="pres">
      <dgm:prSet presAssocID="{463CDFFF-B535-443F-9273-A0A397BE47BC}" presName="iconRect" presStyleLbl="node1" presStyleIdx="2" presStyleCnt="6" custLinFactX="86018" custLinFactNeighborX="100000" custLinFactNeighborY="-547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83FBE812-C606-4C51-9F9B-5F6808A00462}" type="pres">
      <dgm:prSet presAssocID="{463CDFFF-B535-443F-9273-A0A397BE47BC}" presName="spaceRect" presStyleCnt="0"/>
      <dgm:spPr/>
    </dgm:pt>
    <dgm:pt modelId="{49B2496D-1629-4424-B1D3-EBDF5A50CDCC}" type="pres">
      <dgm:prSet presAssocID="{463CDFFF-B535-443F-9273-A0A397BE47BC}" presName="parTx" presStyleLbl="revTx" presStyleIdx="2" presStyleCnt="6" custScaleX="83612" custLinFactNeighborX="4073" custLinFactNeighborY="-6102">
        <dgm:presLayoutVars>
          <dgm:chMax val="0"/>
          <dgm:chPref val="0"/>
        </dgm:presLayoutVars>
      </dgm:prSet>
      <dgm:spPr/>
    </dgm:pt>
    <dgm:pt modelId="{345B709D-C22B-4626-9AE8-A1D083BCF66E}" type="pres">
      <dgm:prSet presAssocID="{661B6A8B-981D-4154-BBA4-DB5AA374AF1F}" presName="sibTrans" presStyleCnt="0"/>
      <dgm:spPr/>
    </dgm:pt>
    <dgm:pt modelId="{4D3E3C40-2A18-451F-8D93-5E1E9C2E9657}" type="pres">
      <dgm:prSet presAssocID="{3563A18E-58D9-444F-9B47-F87FB114DE36}" presName="compNode" presStyleCnt="0"/>
      <dgm:spPr/>
    </dgm:pt>
    <dgm:pt modelId="{F62E475D-47CE-4094-9F51-66BE45543C2B}" type="pres">
      <dgm:prSet presAssocID="{3563A18E-58D9-444F-9B47-F87FB114DE36}" presName="bgRect" presStyleLbl="bgShp" presStyleIdx="3" presStyleCnt="6"/>
      <dgm:spPr/>
    </dgm:pt>
    <dgm:pt modelId="{CC0C1AD7-8D15-41D6-8615-16B00938801C}" type="pres">
      <dgm:prSet presAssocID="{3563A18E-58D9-444F-9B47-F87FB114DE3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315337F3-B780-4403-B26B-D04BC197EBC0}" type="pres">
      <dgm:prSet presAssocID="{3563A18E-58D9-444F-9B47-F87FB114DE36}" presName="spaceRect" presStyleCnt="0"/>
      <dgm:spPr/>
    </dgm:pt>
    <dgm:pt modelId="{4A87A4F8-181A-4B51-9B66-87B935E63680}" type="pres">
      <dgm:prSet presAssocID="{3563A18E-58D9-444F-9B47-F87FB114DE36}" presName="parTx" presStyleLbl="revTx" presStyleIdx="3" presStyleCnt="6">
        <dgm:presLayoutVars>
          <dgm:chMax val="0"/>
          <dgm:chPref val="0"/>
        </dgm:presLayoutVars>
      </dgm:prSet>
      <dgm:spPr/>
    </dgm:pt>
    <dgm:pt modelId="{E25E801F-FC32-4E02-BF6F-1FF01DA6A7A1}" type="pres">
      <dgm:prSet presAssocID="{CC1E231C-7655-4E3E-9D9E-1DCD528BE6E8}" presName="sibTrans" presStyleCnt="0"/>
      <dgm:spPr/>
    </dgm:pt>
    <dgm:pt modelId="{901F26D7-AFB4-44C1-9A37-6AC22C4895BA}" type="pres">
      <dgm:prSet presAssocID="{68A95A42-1C8D-4605-B0F8-22B62FE8F3BA}" presName="compNode" presStyleCnt="0"/>
      <dgm:spPr/>
    </dgm:pt>
    <dgm:pt modelId="{6CDFA10A-B6AA-48C4-9AD0-BF7935F8E33A}" type="pres">
      <dgm:prSet presAssocID="{68A95A42-1C8D-4605-B0F8-22B62FE8F3BA}" presName="bgRect" presStyleLbl="bgShp" presStyleIdx="4" presStyleCnt="6"/>
      <dgm:spPr/>
    </dgm:pt>
    <dgm:pt modelId="{4734058E-28A7-4ECE-B5E6-B3F81C264132}" type="pres">
      <dgm:prSet presAssocID="{68A95A42-1C8D-4605-B0F8-22B62FE8F3B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40CA2AB7-4A6B-4D02-B981-2F0D1A923A1F}" type="pres">
      <dgm:prSet presAssocID="{68A95A42-1C8D-4605-B0F8-22B62FE8F3BA}" presName="spaceRect" presStyleCnt="0"/>
      <dgm:spPr/>
    </dgm:pt>
    <dgm:pt modelId="{C19D975F-39C0-4922-92AA-2DEDA00177C5}" type="pres">
      <dgm:prSet presAssocID="{68A95A42-1C8D-4605-B0F8-22B62FE8F3BA}" presName="parTx" presStyleLbl="revTx" presStyleIdx="4" presStyleCnt="6">
        <dgm:presLayoutVars>
          <dgm:chMax val="0"/>
          <dgm:chPref val="0"/>
        </dgm:presLayoutVars>
      </dgm:prSet>
      <dgm:spPr/>
    </dgm:pt>
    <dgm:pt modelId="{BE06A457-7246-4412-88D2-306E9CC583DE}" type="pres">
      <dgm:prSet presAssocID="{E8C75E90-BB47-438D-BAAB-8FF444712E00}" presName="sibTrans" presStyleCnt="0"/>
      <dgm:spPr/>
    </dgm:pt>
    <dgm:pt modelId="{3BD48669-5DC1-4E09-81B8-C1CB78507283}" type="pres">
      <dgm:prSet presAssocID="{686E5CEE-D69A-48F7-A725-5FC1AF46F5D6}" presName="compNode" presStyleCnt="0"/>
      <dgm:spPr/>
    </dgm:pt>
    <dgm:pt modelId="{AF762875-9D38-4AF4-8F61-ADC6ACE57DE3}" type="pres">
      <dgm:prSet presAssocID="{686E5CEE-D69A-48F7-A725-5FC1AF46F5D6}" presName="bgRect" presStyleLbl="bgShp" presStyleIdx="5" presStyleCnt="6"/>
      <dgm:spPr/>
    </dgm:pt>
    <dgm:pt modelId="{2045D612-60DB-47BC-A56A-3C40DCFC2408}" type="pres">
      <dgm:prSet presAssocID="{686E5CEE-D69A-48F7-A725-5FC1AF46F5D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seye"/>
        </a:ext>
      </dgm:extLst>
    </dgm:pt>
    <dgm:pt modelId="{E1CFA8BB-15BB-4945-A69F-5BF4A5CC0095}" type="pres">
      <dgm:prSet presAssocID="{686E5CEE-D69A-48F7-A725-5FC1AF46F5D6}" presName="spaceRect" presStyleCnt="0"/>
      <dgm:spPr/>
    </dgm:pt>
    <dgm:pt modelId="{5A8773CF-39CA-4E9D-8D11-0ED7477DD0CA}" type="pres">
      <dgm:prSet presAssocID="{686E5CEE-D69A-48F7-A725-5FC1AF46F5D6}" presName="parTx" presStyleLbl="revTx" presStyleIdx="5" presStyleCnt="6">
        <dgm:presLayoutVars>
          <dgm:chMax val="0"/>
          <dgm:chPref val="0"/>
        </dgm:presLayoutVars>
      </dgm:prSet>
      <dgm:spPr/>
    </dgm:pt>
  </dgm:ptLst>
  <dgm:cxnLst>
    <dgm:cxn modelId="{29A47028-0C2F-46A9-81BC-58538FDF4124}" srcId="{3A39ACF3-A0AE-445F-9DB8-5B373D5E962E}" destId="{68A95A42-1C8D-4605-B0F8-22B62FE8F3BA}" srcOrd="4" destOrd="0" parTransId="{8E99C8B0-6B72-43A9-811D-94BA4DAEE834}" sibTransId="{E8C75E90-BB47-438D-BAAB-8FF444712E00}"/>
    <dgm:cxn modelId="{3D5EF92B-235B-42BB-A9C0-895975C69A7C}" srcId="{3A39ACF3-A0AE-445F-9DB8-5B373D5E962E}" destId="{686E5CEE-D69A-48F7-A725-5FC1AF46F5D6}" srcOrd="5" destOrd="0" parTransId="{1DD27E1E-A11E-401A-8AB1-69ED945E98D2}" sibTransId="{24ED9BEE-EA77-4F0C-AA1A-8A78564BB45E}"/>
    <dgm:cxn modelId="{695DDB2D-04CF-4152-B594-052CB32E8F68}" type="presOf" srcId="{3A39ACF3-A0AE-445F-9DB8-5B373D5E962E}" destId="{C0A2E9CC-C816-4A00-8C59-A01BF8E4910F}" srcOrd="0" destOrd="0" presId="urn:microsoft.com/office/officeart/2018/2/layout/IconVerticalSolidList"/>
    <dgm:cxn modelId="{4745D664-0BD1-4AE5-89BB-6CBDDB98F343}" type="presOf" srcId="{463CDFFF-B535-443F-9273-A0A397BE47BC}" destId="{49B2496D-1629-4424-B1D3-EBDF5A50CDCC}" srcOrd="0" destOrd="0" presId="urn:microsoft.com/office/officeart/2018/2/layout/IconVerticalSolidList"/>
    <dgm:cxn modelId="{92876D48-C8C3-4862-B30B-82E34D7D2EDD}" type="presOf" srcId="{68A95A42-1C8D-4605-B0F8-22B62FE8F3BA}" destId="{C19D975F-39C0-4922-92AA-2DEDA00177C5}" srcOrd="0" destOrd="0" presId="urn:microsoft.com/office/officeart/2018/2/layout/IconVerticalSolidList"/>
    <dgm:cxn modelId="{F382076E-BD4D-4ECE-8A9A-FF99EDE62353}" type="presOf" srcId="{686E5CEE-D69A-48F7-A725-5FC1AF46F5D6}" destId="{5A8773CF-39CA-4E9D-8D11-0ED7477DD0CA}" srcOrd="0" destOrd="0" presId="urn:microsoft.com/office/officeart/2018/2/layout/IconVerticalSolidList"/>
    <dgm:cxn modelId="{07DC1487-74C6-4B9F-B3EE-219B1350C31A}" srcId="{3A39ACF3-A0AE-445F-9DB8-5B373D5E962E}" destId="{3563A18E-58D9-444F-9B47-F87FB114DE36}" srcOrd="3" destOrd="0" parTransId="{FC8BF68D-7E38-49F7-8933-425D6D180176}" sibTransId="{CC1E231C-7655-4E3E-9D9E-1DCD528BE6E8}"/>
    <dgm:cxn modelId="{CE284D8B-0958-4875-8250-A4F81774007B}" type="presOf" srcId="{F4567601-B5A4-4E34-8AF3-22C6DD779B16}" destId="{155F65F3-5F41-457E-A836-C652C89264B0}" srcOrd="0" destOrd="0" presId="urn:microsoft.com/office/officeart/2018/2/layout/IconVerticalSolidList"/>
    <dgm:cxn modelId="{0E919797-AADC-480C-AC14-FBC1C6AFB8DC}" type="presOf" srcId="{37DE9C52-041D-4A00-945A-20FA40D43ED6}" destId="{195E9F6B-7BA9-4A54-8731-C93E08BE6947}" srcOrd="0" destOrd="0" presId="urn:microsoft.com/office/officeart/2018/2/layout/IconVerticalSolidList"/>
    <dgm:cxn modelId="{B09CBFBB-3B93-449C-823B-0CCB44C1195D}" srcId="{3A39ACF3-A0AE-445F-9DB8-5B373D5E962E}" destId="{463CDFFF-B535-443F-9273-A0A397BE47BC}" srcOrd="2" destOrd="0" parTransId="{BFC0AC81-BCA2-4358-A7A4-99E163EF7B06}" sibTransId="{661B6A8B-981D-4154-BBA4-DB5AA374AF1F}"/>
    <dgm:cxn modelId="{50F9D1C4-2DB8-45C6-A314-31B510EE8E78}" type="presOf" srcId="{3563A18E-58D9-444F-9B47-F87FB114DE36}" destId="{4A87A4F8-181A-4B51-9B66-87B935E63680}" srcOrd="0" destOrd="0" presId="urn:microsoft.com/office/officeart/2018/2/layout/IconVerticalSolidList"/>
    <dgm:cxn modelId="{9432CEC6-1E24-44D2-B62C-C30D5AB8DAEE}" srcId="{3A39ACF3-A0AE-445F-9DB8-5B373D5E962E}" destId="{F4567601-B5A4-4E34-8AF3-22C6DD779B16}" srcOrd="0" destOrd="0" parTransId="{731C3675-4927-45E3-8B80-666843373318}" sibTransId="{AE52DCFF-024C-443A-A6F7-91835AAAD77B}"/>
    <dgm:cxn modelId="{DF061AFD-23DE-4F2F-832C-1A7CE27FAB64}" srcId="{3A39ACF3-A0AE-445F-9DB8-5B373D5E962E}" destId="{37DE9C52-041D-4A00-945A-20FA40D43ED6}" srcOrd="1" destOrd="0" parTransId="{F976E8D7-BD5F-44F1-A657-D20A6DFFA8C8}" sibTransId="{CD630948-0186-42E7-B815-140117B69CD8}"/>
    <dgm:cxn modelId="{91E82FCF-A310-4AFF-A1C9-F30C80E94DC6}" type="presParOf" srcId="{C0A2E9CC-C816-4A00-8C59-A01BF8E4910F}" destId="{EF082F60-E7CC-41F1-8E76-A7ED07D54DA3}" srcOrd="0" destOrd="0" presId="urn:microsoft.com/office/officeart/2018/2/layout/IconVerticalSolidList"/>
    <dgm:cxn modelId="{E985FBAE-5B74-40BA-9E23-7EE94B22EC8B}" type="presParOf" srcId="{EF082F60-E7CC-41F1-8E76-A7ED07D54DA3}" destId="{45390ADF-3AC4-4E35-A53E-94B81934699F}" srcOrd="0" destOrd="0" presId="urn:microsoft.com/office/officeart/2018/2/layout/IconVerticalSolidList"/>
    <dgm:cxn modelId="{DCC83401-2037-48CB-8A8D-594E1DB03562}" type="presParOf" srcId="{EF082F60-E7CC-41F1-8E76-A7ED07D54DA3}" destId="{4C763E68-E7C3-45D9-83EB-2B19416BB6EC}" srcOrd="1" destOrd="0" presId="urn:microsoft.com/office/officeart/2018/2/layout/IconVerticalSolidList"/>
    <dgm:cxn modelId="{2CA28DDD-5588-45DE-B03F-4AF77E53A62A}" type="presParOf" srcId="{EF082F60-E7CC-41F1-8E76-A7ED07D54DA3}" destId="{AEC85B68-E9A1-4A31-B299-B039F95AC677}" srcOrd="2" destOrd="0" presId="urn:microsoft.com/office/officeart/2018/2/layout/IconVerticalSolidList"/>
    <dgm:cxn modelId="{9290AD8C-036D-4B53-97D6-BAC96E67A8C1}" type="presParOf" srcId="{EF082F60-E7CC-41F1-8E76-A7ED07D54DA3}" destId="{155F65F3-5F41-457E-A836-C652C89264B0}" srcOrd="3" destOrd="0" presId="urn:microsoft.com/office/officeart/2018/2/layout/IconVerticalSolidList"/>
    <dgm:cxn modelId="{0C726D6D-D2C0-40A4-BDE0-EBE54F8E5A97}" type="presParOf" srcId="{C0A2E9CC-C816-4A00-8C59-A01BF8E4910F}" destId="{8ACB67CF-981A-4752-9045-083C8F99C01D}" srcOrd="1" destOrd="0" presId="urn:microsoft.com/office/officeart/2018/2/layout/IconVerticalSolidList"/>
    <dgm:cxn modelId="{0F324749-E2BF-4099-9356-A2C9704CF7CE}" type="presParOf" srcId="{C0A2E9CC-C816-4A00-8C59-A01BF8E4910F}" destId="{261810F9-E81A-4876-9F1F-4609648DA0BB}" srcOrd="2" destOrd="0" presId="urn:microsoft.com/office/officeart/2018/2/layout/IconVerticalSolidList"/>
    <dgm:cxn modelId="{2D32733F-3C69-466B-AD06-85F454864FB6}" type="presParOf" srcId="{261810F9-E81A-4876-9F1F-4609648DA0BB}" destId="{35C3F6D5-2B30-4D13-B63D-E3641EC21862}" srcOrd="0" destOrd="0" presId="urn:microsoft.com/office/officeart/2018/2/layout/IconVerticalSolidList"/>
    <dgm:cxn modelId="{653C4853-124C-48B5-B1BC-95FB3695ACDC}" type="presParOf" srcId="{261810F9-E81A-4876-9F1F-4609648DA0BB}" destId="{010E0F74-43E8-4C16-B878-5F2A896C9DC7}" srcOrd="1" destOrd="0" presId="urn:microsoft.com/office/officeart/2018/2/layout/IconVerticalSolidList"/>
    <dgm:cxn modelId="{0258952A-C33D-46A6-BBAC-9BEFC578D6AC}" type="presParOf" srcId="{261810F9-E81A-4876-9F1F-4609648DA0BB}" destId="{CC59E2C8-8421-40AB-8162-96230004B445}" srcOrd="2" destOrd="0" presId="urn:microsoft.com/office/officeart/2018/2/layout/IconVerticalSolidList"/>
    <dgm:cxn modelId="{648A99B0-C32F-44E0-A17D-1FA3FA7749BE}" type="presParOf" srcId="{261810F9-E81A-4876-9F1F-4609648DA0BB}" destId="{195E9F6B-7BA9-4A54-8731-C93E08BE6947}" srcOrd="3" destOrd="0" presId="urn:microsoft.com/office/officeart/2018/2/layout/IconVerticalSolidList"/>
    <dgm:cxn modelId="{6ED922C7-D0A1-402C-8844-F252FC213802}" type="presParOf" srcId="{C0A2E9CC-C816-4A00-8C59-A01BF8E4910F}" destId="{EA27F12B-6943-49EE-AFA9-EFEB785A1664}" srcOrd="3" destOrd="0" presId="urn:microsoft.com/office/officeart/2018/2/layout/IconVerticalSolidList"/>
    <dgm:cxn modelId="{D8ECCA4C-DC6B-4FF8-82E0-3C642F116212}" type="presParOf" srcId="{C0A2E9CC-C816-4A00-8C59-A01BF8E4910F}" destId="{CD6F1CA5-9BA8-4952-ACF6-1F14FD2E4429}" srcOrd="4" destOrd="0" presId="urn:microsoft.com/office/officeart/2018/2/layout/IconVerticalSolidList"/>
    <dgm:cxn modelId="{559C66A0-D69A-4C54-A597-EF77BAF5964E}" type="presParOf" srcId="{CD6F1CA5-9BA8-4952-ACF6-1F14FD2E4429}" destId="{FD71F158-31D5-4A4B-9788-A3F9E65DE291}" srcOrd="0" destOrd="0" presId="urn:microsoft.com/office/officeart/2018/2/layout/IconVerticalSolidList"/>
    <dgm:cxn modelId="{C0E8B7ED-6839-46A7-AA46-4280DF5B3284}" type="presParOf" srcId="{CD6F1CA5-9BA8-4952-ACF6-1F14FD2E4429}" destId="{CCD42A29-6642-4B08-B857-D33FE36541BF}" srcOrd="1" destOrd="0" presId="urn:microsoft.com/office/officeart/2018/2/layout/IconVerticalSolidList"/>
    <dgm:cxn modelId="{D3AA34EA-5AE7-4A76-90C3-EBA728E9CD22}" type="presParOf" srcId="{CD6F1CA5-9BA8-4952-ACF6-1F14FD2E4429}" destId="{83FBE812-C606-4C51-9F9B-5F6808A00462}" srcOrd="2" destOrd="0" presId="urn:microsoft.com/office/officeart/2018/2/layout/IconVerticalSolidList"/>
    <dgm:cxn modelId="{138FAA8A-F0AF-4190-8485-A718781F6135}" type="presParOf" srcId="{CD6F1CA5-9BA8-4952-ACF6-1F14FD2E4429}" destId="{49B2496D-1629-4424-B1D3-EBDF5A50CDCC}" srcOrd="3" destOrd="0" presId="urn:microsoft.com/office/officeart/2018/2/layout/IconVerticalSolidList"/>
    <dgm:cxn modelId="{CCEE15FA-1B67-4037-A58B-002EF18E4AF4}" type="presParOf" srcId="{C0A2E9CC-C816-4A00-8C59-A01BF8E4910F}" destId="{345B709D-C22B-4626-9AE8-A1D083BCF66E}" srcOrd="5" destOrd="0" presId="urn:microsoft.com/office/officeart/2018/2/layout/IconVerticalSolidList"/>
    <dgm:cxn modelId="{E4AAF5A6-65AF-4D88-B0A3-C98C0FA6208A}" type="presParOf" srcId="{C0A2E9CC-C816-4A00-8C59-A01BF8E4910F}" destId="{4D3E3C40-2A18-451F-8D93-5E1E9C2E9657}" srcOrd="6" destOrd="0" presId="urn:microsoft.com/office/officeart/2018/2/layout/IconVerticalSolidList"/>
    <dgm:cxn modelId="{0C1F8A13-EFD7-4E31-AB18-0B7C2AC65EEC}" type="presParOf" srcId="{4D3E3C40-2A18-451F-8D93-5E1E9C2E9657}" destId="{F62E475D-47CE-4094-9F51-66BE45543C2B}" srcOrd="0" destOrd="0" presId="urn:microsoft.com/office/officeart/2018/2/layout/IconVerticalSolidList"/>
    <dgm:cxn modelId="{FA836842-8233-4655-824D-1F39AC5B51F6}" type="presParOf" srcId="{4D3E3C40-2A18-451F-8D93-5E1E9C2E9657}" destId="{CC0C1AD7-8D15-41D6-8615-16B00938801C}" srcOrd="1" destOrd="0" presId="urn:microsoft.com/office/officeart/2018/2/layout/IconVerticalSolidList"/>
    <dgm:cxn modelId="{B4F455AC-C452-409E-91E9-95FB0957080D}" type="presParOf" srcId="{4D3E3C40-2A18-451F-8D93-5E1E9C2E9657}" destId="{315337F3-B780-4403-B26B-D04BC197EBC0}" srcOrd="2" destOrd="0" presId="urn:microsoft.com/office/officeart/2018/2/layout/IconVerticalSolidList"/>
    <dgm:cxn modelId="{548D909B-A227-44A8-B956-2D8780303D32}" type="presParOf" srcId="{4D3E3C40-2A18-451F-8D93-5E1E9C2E9657}" destId="{4A87A4F8-181A-4B51-9B66-87B935E63680}" srcOrd="3" destOrd="0" presId="urn:microsoft.com/office/officeart/2018/2/layout/IconVerticalSolidList"/>
    <dgm:cxn modelId="{72ACAE88-1574-4AE9-9682-8790BF15F41E}" type="presParOf" srcId="{C0A2E9CC-C816-4A00-8C59-A01BF8E4910F}" destId="{E25E801F-FC32-4E02-BF6F-1FF01DA6A7A1}" srcOrd="7" destOrd="0" presId="urn:microsoft.com/office/officeart/2018/2/layout/IconVerticalSolidList"/>
    <dgm:cxn modelId="{04F96C42-05B1-4B27-B143-FB26F07402EC}" type="presParOf" srcId="{C0A2E9CC-C816-4A00-8C59-A01BF8E4910F}" destId="{901F26D7-AFB4-44C1-9A37-6AC22C4895BA}" srcOrd="8" destOrd="0" presId="urn:microsoft.com/office/officeart/2018/2/layout/IconVerticalSolidList"/>
    <dgm:cxn modelId="{E73C908A-B916-47A0-97E6-91246488DBDF}" type="presParOf" srcId="{901F26D7-AFB4-44C1-9A37-6AC22C4895BA}" destId="{6CDFA10A-B6AA-48C4-9AD0-BF7935F8E33A}" srcOrd="0" destOrd="0" presId="urn:microsoft.com/office/officeart/2018/2/layout/IconVerticalSolidList"/>
    <dgm:cxn modelId="{F06E886A-B016-4330-8BF8-BCC315FD75B5}" type="presParOf" srcId="{901F26D7-AFB4-44C1-9A37-6AC22C4895BA}" destId="{4734058E-28A7-4ECE-B5E6-B3F81C264132}" srcOrd="1" destOrd="0" presId="urn:microsoft.com/office/officeart/2018/2/layout/IconVerticalSolidList"/>
    <dgm:cxn modelId="{FCE37FA4-54F1-4DB2-A1F7-F4B486D33277}" type="presParOf" srcId="{901F26D7-AFB4-44C1-9A37-6AC22C4895BA}" destId="{40CA2AB7-4A6B-4D02-B981-2F0D1A923A1F}" srcOrd="2" destOrd="0" presId="urn:microsoft.com/office/officeart/2018/2/layout/IconVerticalSolidList"/>
    <dgm:cxn modelId="{6B6B9C7E-E393-414F-975F-CAD61461EFED}" type="presParOf" srcId="{901F26D7-AFB4-44C1-9A37-6AC22C4895BA}" destId="{C19D975F-39C0-4922-92AA-2DEDA00177C5}" srcOrd="3" destOrd="0" presId="urn:microsoft.com/office/officeart/2018/2/layout/IconVerticalSolidList"/>
    <dgm:cxn modelId="{56FE97C0-0BDA-4AB6-90DA-C9B0DF7935D4}" type="presParOf" srcId="{C0A2E9CC-C816-4A00-8C59-A01BF8E4910F}" destId="{BE06A457-7246-4412-88D2-306E9CC583DE}" srcOrd="9" destOrd="0" presId="urn:microsoft.com/office/officeart/2018/2/layout/IconVerticalSolidList"/>
    <dgm:cxn modelId="{205B82F1-A42E-485A-BA00-6AD656BE854F}" type="presParOf" srcId="{C0A2E9CC-C816-4A00-8C59-A01BF8E4910F}" destId="{3BD48669-5DC1-4E09-81B8-C1CB78507283}" srcOrd="10" destOrd="0" presId="urn:microsoft.com/office/officeart/2018/2/layout/IconVerticalSolidList"/>
    <dgm:cxn modelId="{EBEA45C5-3636-4786-B89B-3B6B424876A5}" type="presParOf" srcId="{3BD48669-5DC1-4E09-81B8-C1CB78507283}" destId="{AF762875-9D38-4AF4-8F61-ADC6ACE57DE3}" srcOrd="0" destOrd="0" presId="urn:microsoft.com/office/officeart/2018/2/layout/IconVerticalSolidList"/>
    <dgm:cxn modelId="{CCE6F032-E81E-45F3-B09F-DC4CCE58FC41}" type="presParOf" srcId="{3BD48669-5DC1-4E09-81B8-C1CB78507283}" destId="{2045D612-60DB-47BC-A56A-3C40DCFC2408}" srcOrd="1" destOrd="0" presId="urn:microsoft.com/office/officeart/2018/2/layout/IconVerticalSolidList"/>
    <dgm:cxn modelId="{B68045E5-6990-4CAA-A2F2-79492DB1F6EE}" type="presParOf" srcId="{3BD48669-5DC1-4E09-81B8-C1CB78507283}" destId="{E1CFA8BB-15BB-4945-A69F-5BF4A5CC0095}" srcOrd="2" destOrd="0" presId="urn:microsoft.com/office/officeart/2018/2/layout/IconVerticalSolidList"/>
    <dgm:cxn modelId="{A4470AB1-B63C-47F1-A4C3-DAE87029C58A}" type="presParOf" srcId="{3BD48669-5DC1-4E09-81B8-C1CB78507283}" destId="{5A8773CF-39CA-4E9D-8D11-0ED7477DD0C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6EC991-66C1-4FA6-95A3-2FC7E354D6F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23B9487-E634-40D0-B03D-33211653F294}">
      <dgm:prSet/>
      <dgm:spPr/>
      <dgm:t>
        <a:bodyPr/>
        <a:lstStyle/>
        <a:p>
          <a:r>
            <a:rPr lang="en-US" b="1" baseline="0" dirty="0"/>
            <a:t>4 hours per week</a:t>
          </a:r>
          <a:r>
            <a:rPr lang="en-US" baseline="0" dirty="0"/>
            <a:t> dedicated to learning new technologies, methodologies, and best practices.</a:t>
          </a:r>
          <a:endParaRPr lang="en-US" dirty="0"/>
        </a:p>
      </dgm:t>
    </dgm:pt>
    <dgm:pt modelId="{94C20F45-1FFF-4CD7-9E2C-8150E24A7BBB}" type="parTrans" cxnId="{840A5750-69FE-4A6A-A780-0687717FBB4D}">
      <dgm:prSet/>
      <dgm:spPr/>
      <dgm:t>
        <a:bodyPr/>
        <a:lstStyle/>
        <a:p>
          <a:endParaRPr lang="en-US"/>
        </a:p>
      </dgm:t>
    </dgm:pt>
    <dgm:pt modelId="{606D8284-AF8F-4202-8116-04D033A654C0}" type="sibTrans" cxnId="{840A5750-69FE-4A6A-A780-0687717FBB4D}">
      <dgm:prSet/>
      <dgm:spPr/>
      <dgm:t>
        <a:bodyPr/>
        <a:lstStyle/>
        <a:p>
          <a:endParaRPr lang="en-US"/>
        </a:p>
      </dgm:t>
    </dgm:pt>
    <dgm:pt modelId="{0B9AE9E1-A0ED-4991-9BF2-FD11FC3D9717}">
      <dgm:prSet/>
      <dgm:spPr/>
      <dgm:t>
        <a:bodyPr/>
        <a:lstStyle/>
        <a:p>
          <a:r>
            <a:rPr lang="en-US" b="1" baseline="0" dirty="0"/>
            <a:t>Agile Methodologies</a:t>
          </a:r>
          <a:r>
            <a:rPr lang="en-US" baseline="0" dirty="0"/>
            <a:t>: Explored different frameworks (Scrum, Kanban), their benefits, and how Agile contrasts with Waterfall in project management.</a:t>
          </a:r>
          <a:endParaRPr lang="en-US" dirty="0"/>
        </a:p>
      </dgm:t>
    </dgm:pt>
    <dgm:pt modelId="{33EA247D-24FD-43C3-8C0A-08C7B3E6D84C}" type="parTrans" cxnId="{72E6EE03-1A00-4DE5-B282-E6240AFBFF8E}">
      <dgm:prSet/>
      <dgm:spPr/>
      <dgm:t>
        <a:bodyPr/>
        <a:lstStyle/>
        <a:p>
          <a:endParaRPr lang="en-US"/>
        </a:p>
      </dgm:t>
    </dgm:pt>
    <dgm:pt modelId="{68938BDF-1C2E-4663-81C6-0EA38C90C155}" type="sibTrans" cxnId="{72E6EE03-1A00-4DE5-B282-E6240AFBFF8E}">
      <dgm:prSet/>
      <dgm:spPr/>
      <dgm:t>
        <a:bodyPr/>
        <a:lstStyle/>
        <a:p>
          <a:endParaRPr lang="en-US"/>
        </a:p>
      </dgm:t>
    </dgm:pt>
    <dgm:pt modelId="{108766D0-527B-434F-93E5-F0F85A802B41}">
      <dgm:prSet/>
      <dgm:spPr/>
      <dgm:t>
        <a:bodyPr/>
        <a:lstStyle/>
        <a:p>
          <a:r>
            <a:rPr lang="en-US" b="1" baseline="0"/>
            <a:t>Software Development Life Cycle (SDLC)</a:t>
          </a:r>
          <a:r>
            <a:rPr lang="en-US" baseline="0"/>
            <a:t>: Gained a deeper understanding of how IT projects move from planning to deployment.</a:t>
          </a:r>
          <a:endParaRPr lang="en-US"/>
        </a:p>
      </dgm:t>
    </dgm:pt>
    <dgm:pt modelId="{C48FD4FA-3172-4827-B22F-B436FA2D1A52}" type="parTrans" cxnId="{02A18C53-F1D3-40EE-ADA6-9B1AE477E741}">
      <dgm:prSet/>
      <dgm:spPr/>
      <dgm:t>
        <a:bodyPr/>
        <a:lstStyle/>
        <a:p>
          <a:endParaRPr lang="en-US"/>
        </a:p>
      </dgm:t>
    </dgm:pt>
    <dgm:pt modelId="{E03F6CA8-3098-44A7-ACF4-BE818CD46631}" type="sibTrans" cxnId="{02A18C53-F1D3-40EE-ADA6-9B1AE477E741}">
      <dgm:prSet/>
      <dgm:spPr/>
      <dgm:t>
        <a:bodyPr/>
        <a:lstStyle/>
        <a:p>
          <a:endParaRPr lang="en-US"/>
        </a:p>
      </dgm:t>
    </dgm:pt>
    <dgm:pt modelId="{6937E5E2-47BB-4825-A688-D640EF069501}">
      <dgm:prSet/>
      <dgm:spPr/>
      <dgm:t>
        <a:bodyPr/>
        <a:lstStyle/>
        <a:p>
          <a:r>
            <a:rPr lang="en-US" b="1" baseline="0" dirty="0"/>
            <a:t>Collaboration between IT and Business Teams</a:t>
          </a:r>
          <a:r>
            <a:rPr lang="en-US" baseline="0" dirty="0"/>
            <a:t>: Learned how technical teams align with business goals, how requirements are gathered, and the role of effective communication.</a:t>
          </a:r>
          <a:endParaRPr lang="en-US" dirty="0"/>
        </a:p>
      </dgm:t>
    </dgm:pt>
    <dgm:pt modelId="{EAFFFFB4-9B5D-40D3-AD6F-1D2DCECB6263}" type="parTrans" cxnId="{6AFFB335-CCB4-4A0D-92D3-8AF76D80A2C7}">
      <dgm:prSet/>
      <dgm:spPr/>
      <dgm:t>
        <a:bodyPr/>
        <a:lstStyle/>
        <a:p>
          <a:endParaRPr lang="en-US"/>
        </a:p>
      </dgm:t>
    </dgm:pt>
    <dgm:pt modelId="{6254CC4A-917A-4FA8-93EA-54060232EADF}" type="sibTrans" cxnId="{6AFFB335-CCB4-4A0D-92D3-8AF76D80A2C7}">
      <dgm:prSet/>
      <dgm:spPr/>
      <dgm:t>
        <a:bodyPr/>
        <a:lstStyle/>
        <a:p>
          <a:endParaRPr lang="en-US"/>
        </a:p>
      </dgm:t>
    </dgm:pt>
    <dgm:pt modelId="{91B92F00-1A86-448D-8B84-2EFE70CADADC}">
      <dgm:prSet/>
      <dgm:spPr/>
      <dgm:t>
        <a:bodyPr/>
        <a:lstStyle/>
        <a:p>
          <a:r>
            <a:rPr lang="en-US" b="1" baseline="0"/>
            <a:t>Advanced HTML &amp; CSS Formatting</a:t>
          </a:r>
          <a:r>
            <a:rPr lang="en-US" baseline="0"/>
            <a:t>: Improved my ability to structure and style data from working on the technical documentation within Azure DevOps Wiki.</a:t>
          </a:r>
          <a:endParaRPr lang="en-US"/>
        </a:p>
      </dgm:t>
    </dgm:pt>
    <dgm:pt modelId="{69944951-4952-461C-B424-F164B8E9164D}" type="parTrans" cxnId="{17A1041E-51CE-4246-B976-9CB8F31677D3}">
      <dgm:prSet/>
      <dgm:spPr/>
      <dgm:t>
        <a:bodyPr/>
        <a:lstStyle/>
        <a:p>
          <a:endParaRPr lang="en-US"/>
        </a:p>
      </dgm:t>
    </dgm:pt>
    <dgm:pt modelId="{616D6B79-9DCF-467C-81C8-CD83F3166981}" type="sibTrans" cxnId="{17A1041E-51CE-4246-B976-9CB8F31677D3}">
      <dgm:prSet/>
      <dgm:spPr/>
      <dgm:t>
        <a:bodyPr/>
        <a:lstStyle/>
        <a:p>
          <a:endParaRPr lang="en-US"/>
        </a:p>
      </dgm:t>
    </dgm:pt>
    <dgm:pt modelId="{7B213EC7-D3B4-430E-81D9-047C85F20C6D}">
      <dgm:prSet/>
      <dgm:spPr/>
      <dgm:t>
        <a:bodyPr/>
        <a:lstStyle/>
        <a:p>
          <a:r>
            <a:rPr lang="en-US" b="1" baseline="0"/>
            <a:t>Excel for Automation</a:t>
          </a:r>
          <a:r>
            <a:rPr lang="en-US" baseline="0"/>
            <a:t>: Learned how to optimize Excel features like formulas, tables, and automation techniques to enhance reporting processes.</a:t>
          </a:r>
          <a:endParaRPr lang="en-US"/>
        </a:p>
      </dgm:t>
    </dgm:pt>
    <dgm:pt modelId="{271BFD96-0020-4867-A7CD-45ACE7D7D628}" type="parTrans" cxnId="{E3E95F81-DA98-45E0-B029-4F19FFA1D9DC}">
      <dgm:prSet/>
      <dgm:spPr/>
      <dgm:t>
        <a:bodyPr/>
        <a:lstStyle/>
        <a:p>
          <a:endParaRPr lang="en-US"/>
        </a:p>
      </dgm:t>
    </dgm:pt>
    <dgm:pt modelId="{A59BF25F-71B6-4164-A59F-AEE28CB2F340}" type="sibTrans" cxnId="{E3E95F81-DA98-45E0-B029-4F19FFA1D9DC}">
      <dgm:prSet/>
      <dgm:spPr/>
      <dgm:t>
        <a:bodyPr/>
        <a:lstStyle/>
        <a:p>
          <a:endParaRPr lang="en-US"/>
        </a:p>
      </dgm:t>
    </dgm:pt>
    <dgm:pt modelId="{3468BD3C-1F59-4197-86EB-DCCB4B85CE55}">
      <dgm:prSet/>
      <dgm:spPr/>
      <dgm:t>
        <a:bodyPr/>
        <a:lstStyle/>
        <a:p>
          <a:r>
            <a:rPr lang="en-US" b="1" baseline="0" dirty="0"/>
            <a:t>Grafana &amp; System Monitoring</a:t>
          </a:r>
          <a:r>
            <a:rPr lang="en-US" baseline="0" dirty="0"/>
            <a:t>: Gained hands-on experience with </a:t>
          </a:r>
          <a:r>
            <a:rPr lang="en-US" b="0" baseline="0" dirty="0"/>
            <a:t>Grafana,</a:t>
          </a:r>
          <a:r>
            <a:rPr lang="en-US" baseline="0" dirty="0"/>
            <a:t> understanding how AMI uses it to </a:t>
          </a:r>
          <a:r>
            <a:rPr lang="en-US" b="0" baseline="0" dirty="0"/>
            <a:t>create dashboards</a:t>
          </a:r>
          <a:r>
            <a:rPr lang="en-US" baseline="0" dirty="0"/>
            <a:t> for monitoring </a:t>
          </a:r>
          <a:r>
            <a:rPr lang="en-US" b="0" baseline="0" dirty="0"/>
            <a:t>system performance, </a:t>
          </a:r>
          <a:r>
            <a:rPr lang="en-US" baseline="0" dirty="0"/>
            <a:t>identifying trends, and visualizing key operational metrics.</a:t>
          </a:r>
          <a:endParaRPr lang="en-US" dirty="0"/>
        </a:p>
      </dgm:t>
    </dgm:pt>
    <dgm:pt modelId="{FC4E8BF3-795D-433A-8165-3510A6FA7E07}" type="parTrans" cxnId="{0FD5A296-33D7-45D6-BB31-13097900DA8B}">
      <dgm:prSet/>
      <dgm:spPr/>
      <dgm:t>
        <a:bodyPr/>
        <a:lstStyle/>
        <a:p>
          <a:endParaRPr lang="en-US"/>
        </a:p>
      </dgm:t>
    </dgm:pt>
    <dgm:pt modelId="{91341A62-D46B-4908-AB94-486732B2F02E}" type="sibTrans" cxnId="{0FD5A296-33D7-45D6-BB31-13097900DA8B}">
      <dgm:prSet/>
      <dgm:spPr/>
      <dgm:t>
        <a:bodyPr/>
        <a:lstStyle/>
        <a:p>
          <a:endParaRPr lang="en-US"/>
        </a:p>
      </dgm:t>
    </dgm:pt>
    <dgm:pt modelId="{313FD611-B201-411E-B266-12D8D1EDD3BD}" type="pres">
      <dgm:prSet presAssocID="{436EC991-66C1-4FA6-95A3-2FC7E354D6FC}" presName="root" presStyleCnt="0">
        <dgm:presLayoutVars>
          <dgm:dir/>
          <dgm:resizeHandles val="exact"/>
        </dgm:presLayoutVars>
      </dgm:prSet>
      <dgm:spPr/>
    </dgm:pt>
    <dgm:pt modelId="{B5D2ADCC-16FA-4BEB-8FAD-09058FE9EC45}" type="pres">
      <dgm:prSet presAssocID="{723B9487-E634-40D0-B03D-33211653F294}" presName="compNode" presStyleCnt="0"/>
      <dgm:spPr/>
    </dgm:pt>
    <dgm:pt modelId="{D80DC743-319A-48CD-8E63-CF40964F1DEE}" type="pres">
      <dgm:prSet presAssocID="{723B9487-E634-40D0-B03D-33211653F294}" presName="bgRect" presStyleLbl="bgShp" presStyleIdx="0" presStyleCnt="7"/>
      <dgm:spPr/>
    </dgm:pt>
    <dgm:pt modelId="{96C8611D-0C70-41F6-BBF9-DACF653B93A3}" type="pres">
      <dgm:prSet presAssocID="{723B9487-E634-40D0-B03D-33211653F29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DAA75B83-39D3-433E-A5F8-B50CF948CF80}" type="pres">
      <dgm:prSet presAssocID="{723B9487-E634-40D0-B03D-33211653F294}" presName="spaceRect" presStyleCnt="0"/>
      <dgm:spPr/>
    </dgm:pt>
    <dgm:pt modelId="{C518AF44-2350-4A85-881F-844223B43FB5}" type="pres">
      <dgm:prSet presAssocID="{723B9487-E634-40D0-B03D-33211653F294}" presName="parTx" presStyleLbl="revTx" presStyleIdx="0" presStyleCnt="7">
        <dgm:presLayoutVars>
          <dgm:chMax val="0"/>
          <dgm:chPref val="0"/>
        </dgm:presLayoutVars>
      </dgm:prSet>
      <dgm:spPr/>
    </dgm:pt>
    <dgm:pt modelId="{2BB77D9E-8221-45F9-BF3B-10363631B8EC}" type="pres">
      <dgm:prSet presAssocID="{606D8284-AF8F-4202-8116-04D033A654C0}" presName="sibTrans" presStyleCnt="0"/>
      <dgm:spPr/>
    </dgm:pt>
    <dgm:pt modelId="{8644B181-37B6-4FA3-A633-465998966348}" type="pres">
      <dgm:prSet presAssocID="{0B9AE9E1-A0ED-4991-9BF2-FD11FC3D9717}" presName="compNode" presStyleCnt="0"/>
      <dgm:spPr/>
    </dgm:pt>
    <dgm:pt modelId="{2EB76271-1D58-4AD1-83D6-356B4CE66938}" type="pres">
      <dgm:prSet presAssocID="{0B9AE9E1-A0ED-4991-9BF2-FD11FC3D9717}" presName="bgRect" presStyleLbl="bgShp" presStyleIdx="1" presStyleCnt="7"/>
      <dgm:spPr/>
    </dgm:pt>
    <dgm:pt modelId="{DDDE030B-C02A-4A4F-8CA9-29BFDA1F190F}" type="pres">
      <dgm:prSet presAssocID="{0B9AE9E1-A0ED-4991-9BF2-FD11FC3D971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ycle with People"/>
        </a:ext>
      </dgm:extLst>
    </dgm:pt>
    <dgm:pt modelId="{E948E0B9-6816-4518-A38A-D69C7B997D2A}" type="pres">
      <dgm:prSet presAssocID="{0B9AE9E1-A0ED-4991-9BF2-FD11FC3D9717}" presName="spaceRect" presStyleCnt="0"/>
      <dgm:spPr/>
    </dgm:pt>
    <dgm:pt modelId="{163066F6-91A3-4692-BB7A-30DD7CF1044D}" type="pres">
      <dgm:prSet presAssocID="{0B9AE9E1-A0ED-4991-9BF2-FD11FC3D9717}" presName="parTx" presStyleLbl="revTx" presStyleIdx="1" presStyleCnt="7">
        <dgm:presLayoutVars>
          <dgm:chMax val="0"/>
          <dgm:chPref val="0"/>
        </dgm:presLayoutVars>
      </dgm:prSet>
      <dgm:spPr/>
    </dgm:pt>
    <dgm:pt modelId="{46F02765-4BF0-488D-B484-50C5D5BCCB5D}" type="pres">
      <dgm:prSet presAssocID="{68938BDF-1C2E-4663-81C6-0EA38C90C155}" presName="sibTrans" presStyleCnt="0"/>
      <dgm:spPr/>
    </dgm:pt>
    <dgm:pt modelId="{D2B5353C-2A39-4612-8759-13A3008D8001}" type="pres">
      <dgm:prSet presAssocID="{108766D0-527B-434F-93E5-F0F85A802B41}" presName="compNode" presStyleCnt="0"/>
      <dgm:spPr/>
    </dgm:pt>
    <dgm:pt modelId="{8B8F9714-0805-42F2-812A-4861CD60A032}" type="pres">
      <dgm:prSet presAssocID="{108766D0-527B-434F-93E5-F0F85A802B41}" presName="bgRect" presStyleLbl="bgShp" presStyleIdx="2" presStyleCnt="7"/>
      <dgm:spPr/>
    </dgm:pt>
    <dgm:pt modelId="{F44C7574-C79E-49B3-A72F-E55B860B059A}" type="pres">
      <dgm:prSet presAssocID="{108766D0-527B-434F-93E5-F0F85A802B4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A670A29F-B6D1-4989-A230-6932D72B3CC2}" type="pres">
      <dgm:prSet presAssocID="{108766D0-527B-434F-93E5-F0F85A802B41}" presName="spaceRect" presStyleCnt="0"/>
      <dgm:spPr/>
    </dgm:pt>
    <dgm:pt modelId="{13B27FA0-7399-41A6-9457-4F052D2EE84B}" type="pres">
      <dgm:prSet presAssocID="{108766D0-527B-434F-93E5-F0F85A802B41}" presName="parTx" presStyleLbl="revTx" presStyleIdx="2" presStyleCnt="7">
        <dgm:presLayoutVars>
          <dgm:chMax val="0"/>
          <dgm:chPref val="0"/>
        </dgm:presLayoutVars>
      </dgm:prSet>
      <dgm:spPr/>
    </dgm:pt>
    <dgm:pt modelId="{CB838112-4900-4157-B708-09B61F8CCC80}" type="pres">
      <dgm:prSet presAssocID="{E03F6CA8-3098-44A7-ACF4-BE818CD46631}" presName="sibTrans" presStyleCnt="0"/>
      <dgm:spPr/>
    </dgm:pt>
    <dgm:pt modelId="{18668A1F-BEDC-4AC0-8558-2FAC7D8B7761}" type="pres">
      <dgm:prSet presAssocID="{6937E5E2-47BB-4825-A688-D640EF069501}" presName="compNode" presStyleCnt="0"/>
      <dgm:spPr/>
    </dgm:pt>
    <dgm:pt modelId="{FED8AFFD-E323-4F09-84CF-6DEDCB57B179}" type="pres">
      <dgm:prSet presAssocID="{6937E5E2-47BB-4825-A688-D640EF069501}" presName="bgRect" presStyleLbl="bgShp" presStyleIdx="3" presStyleCnt="7"/>
      <dgm:spPr/>
    </dgm:pt>
    <dgm:pt modelId="{88C64C8E-F184-4510-BAE2-C23238D69C72}" type="pres">
      <dgm:prSet presAssocID="{6937E5E2-47BB-4825-A688-D640EF06950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702F2941-673D-4593-B3C7-30C5E52EF685}" type="pres">
      <dgm:prSet presAssocID="{6937E5E2-47BB-4825-A688-D640EF069501}" presName="spaceRect" presStyleCnt="0"/>
      <dgm:spPr/>
    </dgm:pt>
    <dgm:pt modelId="{666BC48D-8D27-4288-A492-B7C8C02F9CEA}" type="pres">
      <dgm:prSet presAssocID="{6937E5E2-47BB-4825-A688-D640EF069501}" presName="parTx" presStyleLbl="revTx" presStyleIdx="3" presStyleCnt="7">
        <dgm:presLayoutVars>
          <dgm:chMax val="0"/>
          <dgm:chPref val="0"/>
        </dgm:presLayoutVars>
      </dgm:prSet>
      <dgm:spPr/>
    </dgm:pt>
    <dgm:pt modelId="{66249C89-3691-4945-839E-27C58170B7C5}" type="pres">
      <dgm:prSet presAssocID="{6254CC4A-917A-4FA8-93EA-54060232EADF}" presName="sibTrans" presStyleCnt="0"/>
      <dgm:spPr/>
    </dgm:pt>
    <dgm:pt modelId="{F2AECA83-AC29-457B-B3CE-FBA036E2972B}" type="pres">
      <dgm:prSet presAssocID="{91B92F00-1A86-448D-8B84-2EFE70CADADC}" presName="compNode" presStyleCnt="0"/>
      <dgm:spPr/>
    </dgm:pt>
    <dgm:pt modelId="{184E634D-3B40-4E79-84EF-4F55E8583DBE}" type="pres">
      <dgm:prSet presAssocID="{91B92F00-1A86-448D-8B84-2EFE70CADADC}" presName="bgRect" presStyleLbl="bgShp" presStyleIdx="4" presStyleCnt="7"/>
      <dgm:spPr/>
    </dgm:pt>
    <dgm:pt modelId="{D5268A0A-7F9E-40F7-AEA6-60FCEB484574}" type="pres">
      <dgm:prSet presAssocID="{91B92F00-1A86-448D-8B84-2EFE70CADAD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54D81ADA-4456-4793-BD2B-930DE43A5988}" type="pres">
      <dgm:prSet presAssocID="{91B92F00-1A86-448D-8B84-2EFE70CADADC}" presName="spaceRect" presStyleCnt="0"/>
      <dgm:spPr/>
    </dgm:pt>
    <dgm:pt modelId="{D274B388-5DFC-4A6B-9676-320C7C0201D9}" type="pres">
      <dgm:prSet presAssocID="{91B92F00-1A86-448D-8B84-2EFE70CADADC}" presName="parTx" presStyleLbl="revTx" presStyleIdx="4" presStyleCnt="7">
        <dgm:presLayoutVars>
          <dgm:chMax val="0"/>
          <dgm:chPref val="0"/>
        </dgm:presLayoutVars>
      </dgm:prSet>
      <dgm:spPr/>
    </dgm:pt>
    <dgm:pt modelId="{A34BD0DB-E67E-401A-B22A-1CF002037808}" type="pres">
      <dgm:prSet presAssocID="{616D6B79-9DCF-467C-81C8-CD83F3166981}" presName="sibTrans" presStyleCnt="0"/>
      <dgm:spPr/>
    </dgm:pt>
    <dgm:pt modelId="{DB21678C-0982-4128-90FF-74EB484B6808}" type="pres">
      <dgm:prSet presAssocID="{7B213EC7-D3B4-430E-81D9-047C85F20C6D}" presName="compNode" presStyleCnt="0"/>
      <dgm:spPr/>
    </dgm:pt>
    <dgm:pt modelId="{D1BD98BF-1D09-47B9-AC5C-1470E6D642EC}" type="pres">
      <dgm:prSet presAssocID="{7B213EC7-D3B4-430E-81D9-047C85F20C6D}" presName="bgRect" presStyleLbl="bgShp" presStyleIdx="5" presStyleCnt="7"/>
      <dgm:spPr/>
    </dgm:pt>
    <dgm:pt modelId="{887D90D9-DFF4-409B-B6C2-C07CBAE1A86E}" type="pres">
      <dgm:prSet presAssocID="{7B213EC7-D3B4-430E-81D9-047C85F20C6D}"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5181CBCC-25C5-45FB-9806-4D63AF83DC50}" type="pres">
      <dgm:prSet presAssocID="{7B213EC7-D3B4-430E-81D9-047C85F20C6D}" presName="spaceRect" presStyleCnt="0"/>
      <dgm:spPr/>
    </dgm:pt>
    <dgm:pt modelId="{2C5ACFF4-A68A-4F6C-BA03-4AD847692E51}" type="pres">
      <dgm:prSet presAssocID="{7B213EC7-D3B4-430E-81D9-047C85F20C6D}" presName="parTx" presStyleLbl="revTx" presStyleIdx="5" presStyleCnt="7">
        <dgm:presLayoutVars>
          <dgm:chMax val="0"/>
          <dgm:chPref val="0"/>
        </dgm:presLayoutVars>
      </dgm:prSet>
      <dgm:spPr/>
    </dgm:pt>
    <dgm:pt modelId="{CD2D5D87-042C-46B6-B292-148790F7FCF8}" type="pres">
      <dgm:prSet presAssocID="{A59BF25F-71B6-4164-A59F-AEE28CB2F340}" presName="sibTrans" presStyleCnt="0"/>
      <dgm:spPr/>
    </dgm:pt>
    <dgm:pt modelId="{70E0401B-8320-4101-B071-95E492AAFE01}" type="pres">
      <dgm:prSet presAssocID="{3468BD3C-1F59-4197-86EB-DCCB4B85CE55}" presName="compNode" presStyleCnt="0"/>
      <dgm:spPr/>
    </dgm:pt>
    <dgm:pt modelId="{D7DF2AD1-2E26-4014-AC33-060310B1C712}" type="pres">
      <dgm:prSet presAssocID="{3468BD3C-1F59-4197-86EB-DCCB4B85CE55}" presName="bgRect" presStyleLbl="bgShp" presStyleIdx="6" presStyleCnt="7"/>
      <dgm:spPr/>
    </dgm:pt>
    <dgm:pt modelId="{E4F1F723-C694-48E9-85E1-C4D2054A7909}" type="pres">
      <dgm:prSet presAssocID="{3468BD3C-1F59-4197-86EB-DCCB4B85CE55}"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rtbeat"/>
        </a:ext>
      </dgm:extLst>
    </dgm:pt>
    <dgm:pt modelId="{FEC06C3E-73BE-4265-B24B-3A7F8F0F68D7}" type="pres">
      <dgm:prSet presAssocID="{3468BD3C-1F59-4197-86EB-DCCB4B85CE55}" presName="spaceRect" presStyleCnt="0"/>
      <dgm:spPr/>
    </dgm:pt>
    <dgm:pt modelId="{37F27925-814E-43B1-8172-6C3C57547C23}" type="pres">
      <dgm:prSet presAssocID="{3468BD3C-1F59-4197-86EB-DCCB4B85CE55}" presName="parTx" presStyleLbl="revTx" presStyleIdx="6" presStyleCnt="7">
        <dgm:presLayoutVars>
          <dgm:chMax val="0"/>
          <dgm:chPref val="0"/>
        </dgm:presLayoutVars>
      </dgm:prSet>
      <dgm:spPr/>
    </dgm:pt>
  </dgm:ptLst>
  <dgm:cxnLst>
    <dgm:cxn modelId="{72E6EE03-1A00-4DE5-B282-E6240AFBFF8E}" srcId="{436EC991-66C1-4FA6-95A3-2FC7E354D6FC}" destId="{0B9AE9E1-A0ED-4991-9BF2-FD11FC3D9717}" srcOrd="1" destOrd="0" parTransId="{33EA247D-24FD-43C3-8C0A-08C7B3E6D84C}" sibTransId="{68938BDF-1C2E-4663-81C6-0EA38C90C155}"/>
    <dgm:cxn modelId="{17A1041E-51CE-4246-B976-9CB8F31677D3}" srcId="{436EC991-66C1-4FA6-95A3-2FC7E354D6FC}" destId="{91B92F00-1A86-448D-8B84-2EFE70CADADC}" srcOrd="4" destOrd="0" parTransId="{69944951-4952-461C-B424-F164B8E9164D}" sibTransId="{616D6B79-9DCF-467C-81C8-CD83F3166981}"/>
    <dgm:cxn modelId="{B92A6030-D66D-4A55-B200-486C666FF77D}" type="presOf" srcId="{7B213EC7-D3B4-430E-81D9-047C85F20C6D}" destId="{2C5ACFF4-A68A-4F6C-BA03-4AD847692E51}" srcOrd="0" destOrd="0" presId="urn:microsoft.com/office/officeart/2018/2/layout/IconVerticalSolidList"/>
    <dgm:cxn modelId="{6AFFB335-CCB4-4A0D-92D3-8AF76D80A2C7}" srcId="{436EC991-66C1-4FA6-95A3-2FC7E354D6FC}" destId="{6937E5E2-47BB-4825-A688-D640EF069501}" srcOrd="3" destOrd="0" parTransId="{EAFFFFB4-9B5D-40D3-AD6F-1D2DCECB6263}" sibTransId="{6254CC4A-917A-4FA8-93EA-54060232EADF}"/>
    <dgm:cxn modelId="{F5C8E665-76F3-450D-8D7B-EDCA17795512}" type="presOf" srcId="{108766D0-527B-434F-93E5-F0F85A802B41}" destId="{13B27FA0-7399-41A6-9457-4F052D2EE84B}" srcOrd="0" destOrd="0" presId="urn:microsoft.com/office/officeart/2018/2/layout/IconVerticalSolidList"/>
    <dgm:cxn modelId="{840A5750-69FE-4A6A-A780-0687717FBB4D}" srcId="{436EC991-66C1-4FA6-95A3-2FC7E354D6FC}" destId="{723B9487-E634-40D0-B03D-33211653F294}" srcOrd="0" destOrd="0" parTransId="{94C20F45-1FFF-4CD7-9E2C-8150E24A7BBB}" sibTransId="{606D8284-AF8F-4202-8116-04D033A654C0}"/>
    <dgm:cxn modelId="{02A18C53-F1D3-40EE-ADA6-9B1AE477E741}" srcId="{436EC991-66C1-4FA6-95A3-2FC7E354D6FC}" destId="{108766D0-527B-434F-93E5-F0F85A802B41}" srcOrd="2" destOrd="0" parTransId="{C48FD4FA-3172-4827-B22F-B436FA2D1A52}" sibTransId="{E03F6CA8-3098-44A7-ACF4-BE818CD46631}"/>
    <dgm:cxn modelId="{E3E95F81-DA98-45E0-B029-4F19FFA1D9DC}" srcId="{436EC991-66C1-4FA6-95A3-2FC7E354D6FC}" destId="{7B213EC7-D3B4-430E-81D9-047C85F20C6D}" srcOrd="5" destOrd="0" parTransId="{271BFD96-0020-4867-A7CD-45ACE7D7D628}" sibTransId="{A59BF25F-71B6-4164-A59F-AEE28CB2F340}"/>
    <dgm:cxn modelId="{0FD5A296-33D7-45D6-BB31-13097900DA8B}" srcId="{436EC991-66C1-4FA6-95A3-2FC7E354D6FC}" destId="{3468BD3C-1F59-4197-86EB-DCCB4B85CE55}" srcOrd="6" destOrd="0" parTransId="{FC4E8BF3-795D-433A-8165-3510A6FA7E07}" sibTransId="{91341A62-D46B-4908-AB94-486732B2F02E}"/>
    <dgm:cxn modelId="{8459999C-4374-4E17-9B60-3E4970FFF673}" type="presOf" srcId="{0B9AE9E1-A0ED-4991-9BF2-FD11FC3D9717}" destId="{163066F6-91A3-4692-BB7A-30DD7CF1044D}" srcOrd="0" destOrd="0" presId="urn:microsoft.com/office/officeart/2018/2/layout/IconVerticalSolidList"/>
    <dgm:cxn modelId="{811832AA-262A-4FDF-90F6-E6D0E97C0C02}" type="presOf" srcId="{91B92F00-1A86-448D-8B84-2EFE70CADADC}" destId="{D274B388-5DFC-4A6B-9676-320C7C0201D9}" srcOrd="0" destOrd="0" presId="urn:microsoft.com/office/officeart/2018/2/layout/IconVerticalSolidList"/>
    <dgm:cxn modelId="{B2E095B4-AEE6-41CD-9608-34CAB48B5F29}" type="presOf" srcId="{6937E5E2-47BB-4825-A688-D640EF069501}" destId="{666BC48D-8D27-4288-A492-B7C8C02F9CEA}" srcOrd="0" destOrd="0" presId="urn:microsoft.com/office/officeart/2018/2/layout/IconVerticalSolidList"/>
    <dgm:cxn modelId="{97BB10BE-72D7-48FA-92CD-A30168BEDE3E}" type="presOf" srcId="{436EC991-66C1-4FA6-95A3-2FC7E354D6FC}" destId="{313FD611-B201-411E-B266-12D8D1EDD3BD}" srcOrd="0" destOrd="0" presId="urn:microsoft.com/office/officeart/2018/2/layout/IconVerticalSolidList"/>
    <dgm:cxn modelId="{58078FD7-80FD-487D-BFF7-F43232A36F4E}" type="presOf" srcId="{3468BD3C-1F59-4197-86EB-DCCB4B85CE55}" destId="{37F27925-814E-43B1-8172-6C3C57547C23}" srcOrd="0" destOrd="0" presId="urn:microsoft.com/office/officeart/2018/2/layout/IconVerticalSolidList"/>
    <dgm:cxn modelId="{74F257FF-94CA-4602-AE3E-56D482F54283}" type="presOf" srcId="{723B9487-E634-40D0-B03D-33211653F294}" destId="{C518AF44-2350-4A85-881F-844223B43FB5}" srcOrd="0" destOrd="0" presId="urn:microsoft.com/office/officeart/2018/2/layout/IconVerticalSolidList"/>
    <dgm:cxn modelId="{A8025D99-A712-4C01-A395-7FA2405D5DE6}" type="presParOf" srcId="{313FD611-B201-411E-B266-12D8D1EDD3BD}" destId="{B5D2ADCC-16FA-4BEB-8FAD-09058FE9EC45}" srcOrd="0" destOrd="0" presId="urn:microsoft.com/office/officeart/2018/2/layout/IconVerticalSolidList"/>
    <dgm:cxn modelId="{634D6999-D464-47EF-88AB-D3B582F6CC67}" type="presParOf" srcId="{B5D2ADCC-16FA-4BEB-8FAD-09058FE9EC45}" destId="{D80DC743-319A-48CD-8E63-CF40964F1DEE}" srcOrd="0" destOrd="0" presId="urn:microsoft.com/office/officeart/2018/2/layout/IconVerticalSolidList"/>
    <dgm:cxn modelId="{2CEEA4A9-B308-4F37-8436-DE033AC74340}" type="presParOf" srcId="{B5D2ADCC-16FA-4BEB-8FAD-09058FE9EC45}" destId="{96C8611D-0C70-41F6-BBF9-DACF653B93A3}" srcOrd="1" destOrd="0" presId="urn:microsoft.com/office/officeart/2018/2/layout/IconVerticalSolidList"/>
    <dgm:cxn modelId="{76F1E51D-78AC-4B37-A6B6-3902C435B125}" type="presParOf" srcId="{B5D2ADCC-16FA-4BEB-8FAD-09058FE9EC45}" destId="{DAA75B83-39D3-433E-A5F8-B50CF948CF80}" srcOrd="2" destOrd="0" presId="urn:microsoft.com/office/officeart/2018/2/layout/IconVerticalSolidList"/>
    <dgm:cxn modelId="{C132A210-D7BF-4892-A579-C2DBA304D7C8}" type="presParOf" srcId="{B5D2ADCC-16FA-4BEB-8FAD-09058FE9EC45}" destId="{C518AF44-2350-4A85-881F-844223B43FB5}" srcOrd="3" destOrd="0" presId="urn:microsoft.com/office/officeart/2018/2/layout/IconVerticalSolidList"/>
    <dgm:cxn modelId="{B89FD29B-455E-44E9-A8C0-16FF49AC26F4}" type="presParOf" srcId="{313FD611-B201-411E-B266-12D8D1EDD3BD}" destId="{2BB77D9E-8221-45F9-BF3B-10363631B8EC}" srcOrd="1" destOrd="0" presId="urn:microsoft.com/office/officeart/2018/2/layout/IconVerticalSolidList"/>
    <dgm:cxn modelId="{1E1B840B-B634-4A8B-B138-4EDE33032C49}" type="presParOf" srcId="{313FD611-B201-411E-B266-12D8D1EDD3BD}" destId="{8644B181-37B6-4FA3-A633-465998966348}" srcOrd="2" destOrd="0" presId="urn:microsoft.com/office/officeart/2018/2/layout/IconVerticalSolidList"/>
    <dgm:cxn modelId="{9D4DD974-12FD-4F84-A08D-E22EFC72FE10}" type="presParOf" srcId="{8644B181-37B6-4FA3-A633-465998966348}" destId="{2EB76271-1D58-4AD1-83D6-356B4CE66938}" srcOrd="0" destOrd="0" presId="urn:microsoft.com/office/officeart/2018/2/layout/IconVerticalSolidList"/>
    <dgm:cxn modelId="{C78092D4-2EC9-4B72-A0F5-BD44A3513089}" type="presParOf" srcId="{8644B181-37B6-4FA3-A633-465998966348}" destId="{DDDE030B-C02A-4A4F-8CA9-29BFDA1F190F}" srcOrd="1" destOrd="0" presId="urn:microsoft.com/office/officeart/2018/2/layout/IconVerticalSolidList"/>
    <dgm:cxn modelId="{DC641419-2DFB-44FE-97F9-546C1B9C63B8}" type="presParOf" srcId="{8644B181-37B6-4FA3-A633-465998966348}" destId="{E948E0B9-6816-4518-A38A-D69C7B997D2A}" srcOrd="2" destOrd="0" presId="urn:microsoft.com/office/officeart/2018/2/layout/IconVerticalSolidList"/>
    <dgm:cxn modelId="{E72D694B-7EC6-41F1-ACEA-7DB3DDCF4A4E}" type="presParOf" srcId="{8644B181-37B6-4FA3-A633-465998966348}" destId="{163066F6-91A3-4692-BB7A-30DD7CF1044D}" srcOrd="3" destOrd="0" presId="urn:microsoft.com/office/officeart/2018/2/layout/IconVerticalSolidList"/>
    <dgm:cxn modelId="{00DA3BAC-9CBA-45DC-9157-D2C6584AA4CC}" type="presParOf" srcId="{313FD611-B201-411E-B266-12D8D1EDD3BD}" destId="{46F02765-4BF0-488D-B484-50C5D5BCCB5D}" srcOrd="3" destOrd="0" presId="urn:microsoft.com/office/officeart/2018/2/layout/IconVerticalSolidList"/>
    <dgm:cxn modelId="{33A43D9B-8ADB-4672-A40B-7ADA1DDF7F7C}" type="presParOf" srcId="{313FD611-B201-411E-B266-12D8D1EDD3BD}" destId="{D2B5353C-2A39-4612-8759-13A3008D8001}" srcOrd="4" destOrd="0" presId="urn:microsoft.com/office/officeart/2018/2/layout/IconVerticalSolidList"/>
    <dgm:cxn modelId="{96C56784-7571-4052-994F-368E8AC533C3}" type="presParOf" srcId="{D2B5353C-2A39-4612-8759-13A3008D8001}" destId="{8B8F9714-0805-42F2-812A-4861CD60A032}" srcOrd="0" destOrd="0" presId="urn:microsoft.com/office/officeart/2018/2/layout/IconVerticalSolidList"/>
    <dgm:cxn modelId="{56C23195-235D-4267-B512-499A17DBDC66}" type="presParOf" srcId="{D2B5353C-2A39-4612-8759-13A3008D8001}" destId="{F44C7574-C79E-49B3-A72F-E55B860B059A}" srcOrd="1" destOrd="0" presId="urn:microsoft.com/office/officeart/2018/2/layout/IconVerticalSolidList"/>
    <dgm:cxn modelId="{79AE55C6-9BC2-4242-B5D8-22F97B1D50E5}" type="presParOf" srcId="{D2B5353C-2A39-4612-8759-13A3008D8001}" destId="{A670A29F-B6D1-4989-A230-6932D72B3CC2}" srcOrd="2" destOrd="0" presId="urn:microsoft.com/office/officeart/2018/2/layout/IconVerticalSolidList"/>
    <dgm:cxn modelId="{D011ABF7-0386-4923-8C7D-915B37FB00FD}" type="presParOf" srcId="{D2B5353C-2A39-4612-8759-13A3008D8001}" destId="{13B27FA0-7399-41A6-9457-4F052D2EE84B}" srcOrd="3" destOrd="0" presId="urn:microsoft.com/office/officeart/2018/2/layout/IconVerticalSolidList"/>
    <dgm:cxn modelId="{444634D6-346D-4635-9203-7CF0A9157554}" type="presParOf" srcId="{313FD611-B201-411E-B266-12D8D1EDD3BD}" destId="{CB838112-4900-4157-B708-09B61F8CCC80}" srcOrd="5" destOrd="0" presId="urn:microsoft.com/office/officeart/2018/2/layout/IconVerticalSolidList"/>
    <dgm:cxn modelId="{9F67683A-AB63-4851-8513-016DD74528E9}" type="presParOf" srcId="{313FD611-B201-411E-B266-12D8D1EDD3BD}" destId="{18668A1F-BEDC-4AC0-8558-2FAC7D8B7761}" srcOrd="6" destOrd="0" presId="urn:microsoft.com/office/officeart/2018/2/layout/IconVerticalSolidList"/>
    <dgm:cxn modelId="{C90D51B4-E4ED-40C9-8791-E1BD5EA91C8F}" type="presParOf" srcId="{18668A1F-BEDC-4AC0-8558-2FAC7D8B7761}" destId="{FED8AFFD-E323-4F09-84CF-6DEDCB57B179}" srcOrd="0" destOrd="0" presId="urn:microsoft.com/office/officeart/2018/2/layout/IconVerticalSolidList"/>
    <dgm:cxn modelId="{19FD9156-EA0D-4D01-9795-3374084E2982}" type="presParOf" srcId="{18668A1F-BEDC-4AC0-8558-2FAC7D8B7761}" destId="{88C64C8E-F184-4510-BAE2-C23238D69C72}" srcOrd="1" destOrd="0" presId="urn:microsoft.com/office/officeart/2018/2/layout/IconVerticalSolidList"/>
    <dgm:cxn modelId="{DA9AC0C0-03BE-4030-96A5-9A067CB13C7F}" type="presParOf" srcId="{18668A1F-BEDC-4AC0-8558-2FAC7D8B7761}" destId="{702F2941-673D-4593-B3C7-30C5E52EF685}" srcOrd="2" destOrd="0" presId="urn:microsoft.com/office/officeart/2018/2/layout/IconVerticalSolidList"/>
    <dgm:cxn modelId="{1E0E7EE3-88BA-4C65-A7E1-F078188181ED}" type="presParOf" srcId="{18668A1F-BEDC-4AC0-8558-2FAC7D8B7761}" destId="{666BC48D-8D27-4288-A492-B7C8C02F9CEA}" srcOrd="3" destOrd="0" presId="urn:microsoft.com/office/officeart/2018/2/layout/IconVerticalSolidList"/>
    <dgm:cxn modelId="{81258895-FC27-4898-BB92-2661549433C0}" type="presParOf" srcId="{313FD611-B201-411E-B266-12D8D1EDD3BD}" destId="{66249C89-3691-4945-839E-27C58170B7C5}" srcOrd="7" destOrd="0" presId="urn:microsoft.com/office/officeart/2018/2/layout/IconVerticalSolidList"/>
    <dgm:cxn modelId="{D09C743C-FAEF-43A4-A196-03203AFC4CC9}" type="presParOf" srcId="{313FD611-B201-411E-B266-12D8D1EDD3BD}" destId="{F2AECA83-AC29-457B-B3CE-FBA036E2972B}" srcOrd="8" destOrd="0" presId="urn:microsoft.com/office/officeart/2018/2/layout/IconVerticalSolidList"/>
    <dgm:cxn modelId="{197ACB1E-039C-428C-8AAE-E0C80C046CBC}" type="presParOf" srcId="{F2AECA83-AC29-457B-B3CE-FBA036E2972B}" destId="{184E634D-3B40-4E79-84EF-4F55E8583DBE}" srcOrd="0" destOrd="0" presId="urn:microsoft.com/office/officeart/2018/2/layout/IconVerticalSolidList"/>
    <dgm:cxn modelId="{D831BAE0-0A42-4AD6-B399-28C7FF996452}" type="presParOf" srcId="{F2AECA83-AC29-457B-B3CE-FBA036E2972B}" destId="{D5268A0A-7F9E-40F7-AEA6-60FCEB484574}" srcOrd="1" destOrd="0" presId="urn:microsoft.com/office/officeart/2018/2/layout/IconVerticalSolidList"/>
    <dgm:cxn modelId="{D98DE0D3-D71E-4B8D-B93B-0546C528735D}" type="presParOf" srcId="{F2AECA83-AC29-457B-B3CE-FBA036E2972B}" destId="{54D81ADA-4456-4793-BD2B-930DE43A5988}" srcOrd="2" destOrd="0" presId="urn:microsoft.com/office/officeart/2018/2/layout/IconVerticalSolidList"/>
    <dgm:cxn modelId="{9EADF62B-D53E-4041-86FB-D78DEA0DCAA6}" type="presParOf" srcId="{F2AECA83-AC29-457B-B3CE-FBA036E2972B}" destId="{D274B388-5DFC-4A6B-9676-320C7C0201D9}" srcOrd="3" destOrd="0" presId="urn:microsoft.com/office/officeart/2018/2/layout/IconVerticalSolidList"/>
    <dgm:cxn modelId="{92A44C0D-512A-483A-883D-EF8E22599178}" type="presParOf" srcId="{313FD611-B201-411E-B266-12D8D1EDD3BD}" destId="{A34BD0DB-E67E-401A-B22A-1CF002037808}" srcOrd="9" destOrd="0" presId="urn:microsoft.com/office/officeart/2018/2/layout/IconVerticalSolidList"/>
    <dgm:cxn modelId="{12106C11-68ED-4946-A32F-417F5099DCD4}" type="presParOf" srcId="{313FD611-B201-411E-B266-12D8D1EDD3BD}" destId="{DB21678C-0982-4128-90FF-74EB484B6808}" srcOrd="10" destOrd="0" presId="urn:microsoft.com/office/officeart/2018/2/layout/IconVerticalSolidList"/>
    <dgm:cxn modelId="{A5F68562-C2B0-4F7D-9A3D-BE51B4049AE1}" type="presParOf" srcId="{DB21678C-0982-4128-90FF-74EB484B6808}" destId="{D1BD98BF-1D09-47B9-AC5C-1470E6D642EC}" srcOrd="0" destOrd="0" presId="urn:microsoft.com/office/officeart/2018/2/layout/IconVerticalSolidList"/>
    <dgm:cxn modelId="{F722AE5A-555F-47F4-99B2-E49D9A6E7520}" type="presParOf" srcId="{DB21678C-0982-4128-90FF-74EB484B6808}" destId="{887D90D9-DFF4-409B-B6C2-C07CBAE1A86E}" srcOrd="1" destOrd="0" presId="urn:microsoft.com/office/officeart/2018/2/layout/IconVerticalSolidList"/>
    <dgm:cxn modelId="{48C00B10-E6A7-409C-950A-49A9EEBA100D}" type="presParOf" srcId="{DB21678C-0982-4128-90FF-74EB484B6808}" destId="{5181CBCC-25C5-45FB-9806-4D63AF83DC50}" srcOrd="2" destOrd="0" presId="urn:microsoft.com/office/officeart/2018/2/layout/IconVerticalSolidList"/>
    <dgm:cxn modelId="{7AEB2FBF-434A-41E5-9BB6-4A519EC3AEC2}" type="presParOf" srcId="{DB21678C-0982-4128-90FF-74EB484B6808}" destId="{2C5ACFF4-A68A-4F6C-BA03-4AD847692E51}" srcOrd="3" destOrd="0" presId="urn:microsoft.com/office/officeart/2018/2/layout/IconVerticalSolidList"/>
    <dgm:cxn modelId="{A85F28A4-70A2-4529-9843-83D63F3C4B64}" type="presParOf" srcId="{313FD611-B201-411E-B266-12D8D1EDD3BD}" destId="{CD2D5D87-042C-46B6-B292-148790F7FCF8}" srcOrd="11" destOrd="0" presId="urn:microsoft.com/office/officeart/2018/2/layout/IconVerticalSolidList"/>
    <dgm:cxn modelId="{94D7C2D2-AF34-458B-997A-EAE69058381F}" type="presParOf" srcId="{313FD611-B201-411E-B266-12D8D1EDD3BD}" destId="{70E0401B-8320-4101-B071-95E492AAFE01}" srcOrd="12" destOrd="0" presId="urn:microsoft.com/office/officeart/2018/2/layout/IconVerticalSolidList"/>
    <dgm:cxn modelId="{3FBA3280-AB55-4B21-AB1F-DA14BA4E881E}" type="presParOf" srcId="{70E0401B-8320-4101-B071-95E492AAFE01}" destId="{D7DF2AD1-2E26-4014-AC33-060310B1C712}" srcOrd="0" destOrd="0" presId="urn:microsoft.com/office/officeart/2018/2/layout/IconVerticalSolidList"/>
    <dgm:cxn modelId="{6A7284F2-4A14-4C8D-B327-1B7D2FFA89F3}" type="presParOf" srcId="{70E0401B-8320-4101-B071-95E492AAFE01}" destId="{E4F1F723-C694-48E9-85E1-C4D2054A7909}" srcOrd="1" destOrd="0" presId="urn:microsoft.com/office/officeart/2018/2/layout/IconVerticalSolidList"/>
    <dgm:cxn modelId="{F25FFB70-C2AB-45DF-9587-FF3A6FA2DD6D}" type="presParOf" srcId="{70E0401B-8320-4101-B071-95E492AAFE01}" destId="{FEC06C3E-73BE-4265-B24B-3A7F8F0F68D7}" srcOrd="2" destOrd="0" presId="urn:microsoft.com/office/officeart/2018/2/layout/IconVerticalSolidList"/>
    <dgm:cxn modelId="{43C5A356-A328-44E7-A53C-9DF41EC840E0}" type="presParOf" srcId="{70E0401B-8320-4101-B071-95E492AAFE01}" destId="{37F27925-814E-43B1-8172-6C3C57547C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6CAB82-23E1-41CB-8E26-2B39230473B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E98D63-365B-48CE-B64C-6DC4611CEDE9}">
      <dgm:prSet/>
      <dgm:spPr/>
      <dgm:t>
        <a:bodyPr/>
        <a:lstStyle/>
        <a:p>
          <a:r>
            <a:rPr lang="en-US" b="1" baseline="0"/>
            <a:t>Advice for future interns:</a:t>
          </a:r>
          <a:endParaRPr lang="en-US"/>
        </a:p>
      </dgm:t>
    </dgm:pt>
    <dgm:pt modelId="{28C8D28A-2279-4D33-8082-36229384FA8D}" type="parTrans" cxnId="{A529BFB2-0026-48D4-AB1D-6149CCEC1005}">
      <dgm:prSet/>
      <dgm:spPr/>
      <dgm:t>
        <a:bodyPr/>
        <a:lstStyle/>
        <a:p>
          <a:endParaRPr lang="en-US"/>
        </a:p>
      </dgm:t>
    </dgm:pt>
    <dgm:pt modelId="{E6302CC0-39D0-4BD3-86F4-AE3CF18B9F7C}" type="sibTrans" cxnId="{A529BFB2-0026-48D4-AB1D-6149CCEC1005}">
      <dgm:prSet/>
      <dgm:spPr/>
      <dgm:t>
        <a:bodyPr/>
        <a:lstStyle/>
        <a:p>
          <a:endParaRPr lang="en-US"/>
        </a:p>
      </dgm:t>
    </dgm:pt>
    <dgm:pt modelId="{0BA64DB4-F0E6-409F-9864-2018A67D4DE7}">
      <dgm:prSet/>
      <dgm:spPr/>
      <dgm:t>
        <a:bodyPr/>
        <a:lstStyle/>
        <a:p>
          <a:r>
            <a:rPr lang="en-US" b="1" baseline="0"/>
            <a:t>Agile vs. Waterfall</a:t>
          </a:r>
          <a:r>
            <a:rPr lang="en-US" baseline="0"/>
            <a:t>: Be prepared to discuss the differences, advantages, and when to use each methodology.</a:t>
          </a:r>
          <a:endParaRPr lang="en-US"/>
        </a:p>
      </dgm:t>
    </dgm:pt>
    <dgm:pt modelId="{B0FC194B-2CA2-4695-A7E1-F3A9584A26C9}" type="parTrans" cxnId="{F6E03322-0989-41E0-9463-3C77DC8E2306}">
      <dgm:prSet/>
      <dgm:spPr/>
      <dgm:t>
        <a:bodyPr/>
        <a:lstStyle/>
        <a:p>
          <a:endParaRPr lang="en-US"/>
        </a:p>
      </dgm:t>
    </dgm:pt>
    <dgm:pt modelId="{CCD3B15B-D891-4DAD-8039-324C2F9CAB9B}" type="sibTrans" cxnId="{F6E03322-0989-41E0-9463-3C77DC8E2306}">
      <dgm:prSet/>
      <dgm:spPr/>
      <dgm:t>
        <a:bodyPr/>
        <a:lstStyle/>
        <a:p>
          <a:endParaRPr lang="en-US"/>
        </a:p>
      </dgm:t>
    </dgm:pt>
    <dgm:pt modelId="{CDEBBB48-8075-48B5-96B4-58CAC43BD908}">
      <dgm:prSet/>
      <dgm:spPr/>
      <dgm:t>
        <a:bodyPr/>
        <a:lstStyle/>
        <a:p>
          <a:r>
            <a:rPr lang="en-US" b="1" baseline="0"/>
            <a:t>SQL &amp; Database Concepts</a:t>
          </a:r>
          <a:r>
            <a:rPr lang="en-US" baseline="0"/>
            <a:t>: Basic understanding of databases, querying data, and how SQL integrates with business operations.</a:t>
          </a:r>
          <a:endParaRPr lang="en-US"/>
        </a:p>
      </dgm:t>
    </dgm:pt>
    <dgm:pt modelId="{DD8CA6B2-F4EA-433F-99FB-60B27F16DC11}" type="parTrans" cxnId="{FF5797C0-91E1-4F45-962D-9653AB1AB64A}">
      <dgm:prSet/>
      <dgm:spPr/>
      <dgm:t>
        <a:bodyPr/>
        <a:lstStyle/>
        <a:p>
          <a:endParaRPr lang="en-US"/>
        </a:p>
      </dgm:t>
    </dgm:pt>
    <dgm:pt modelId="{8AB9B81D-62D7-4BCD-961E-41554D384FD6}" type="sibTrans" cxnId="{FF5797C0-91E1-4F45-962D-9653AB1AB64A}">
      <dgm:prSet/>
      <dgm:spPr/>
      <dgm:t>
        <a:bodyPr/>
        <a:lstStyle/>
        <a:p>
          <a:endParaRPr lang="en-US"/>
        </a:p>
      </dgm:t>
    </dgm:pt>
    <dgm:pt modelId="{60738AC1-E5B5-4443-ACE3-E3B5F976C1C5}">
      <dgm:prSet/>
      <dgm:spPr/>
      <dgm:t>
        <a:bodyPr/>
        <a:lstStyle/>
        <a:p>
          <a:r>
            <a:rPr lang="en-US" b="1" baseline="0"/>
            <a:t>Strong Programming Fundamentals</a:t>
          </a:r>
          <a:r>
            <a:rPr lang="en-US" baseline="0"/>
            <a:t>: Confidence in your primary coding language, as it may come up in technical discussions.</a:t>
          </a:r>
          <a:endParaRPr lang="en-US"/>
        </a:p>
      </dgm:t>
    </dgm:pt>
    <dgm:pt modelId="{12063F48-5356-4C24-939B-1072B8774277}" type="parTrans" cxnId="{79C012DB-96DA-4988-9A4B-16886ED5840D}">
      <dgm:prSet/>
      <dgm:spPr/>
      <dgm:t>
        <a:bodyPr/>
        <a:lstStyle/>
        <a:p>
          <a:endParaRPr lang="en-US"/>
        </a:p>
      </dgm:t>
    </dgm:pt>
    <dgm:pt modelId="{363B8E67-5661-4C49-B966-07F730F02C0F}" type="sibTrans" cxnId="{79C012DB-96DA-4988-9A4B-16886ED5840D}">
      <dgm:prSet/>
      <dgm:spPr/>
      <dgm:t>
        <a:bodyPr/>
        <a:lstStyle/>
        <a:p>
          <a:endParaRPr lang="en-US"/>
        </a:p>
      </dgm:t>
    </dgm:pt>
    <dgm:pt modelId="{6BFD0095-5EE7-49C9-9C73-DD01145C437E}">
      <dgm:prSet/>
      <dgm:spPr/>
      <dgm:t>
        <a:bodyPr/>
        <a:lstStyle/>
        <a:p>
          <a:r>
            <a:rPr lang="en-US" b="1" baseline="0"/>
            <a:t>Problem-Solving &amp; Adaptability</a:t>
          </a:r>
          <a:r>
            <a:rPr lang="en-US" baseline="0"/>
            <a:t>: Be ready to showcase how you approach learning new tools and solving challenges on the job.</a:t>
          </a:r>
          <a:endParaRPr lang="en-US"/>
        </a:p>
      </dgm:t>
    </dgm:pt>
    <dgm:pt modelId="{C08AA4B8-E1F7-4DEC-82C0-1E0A721E56A1}" type="parTrans" cxnId="{6FDC60FE-E36F-4682-99B4-1F97F7DA00ED}">
      <dgm:prSet/>
      <dgm:spPr/>
      <dgm:t>
        <a:bodyPr/>
        <a:lstStyle/>
        <a:p>
          <a:endParaRPr lang="en-US"/>
        </a:p>
      </dgm:t>
    </dgm:pt>
    <dgm:pt modelId="{DA207820-A732-4160-B51A-9A9C48886E33}" type="sibTrans" cxnId="{6FDC60FE-E36F-4682-99B4-1F97F7DA00ED}">
      <dgm:prSet/>
      <dgm:spPr/>
      <dgm:t>
        <a:bodyPr/>
        <a:lstStyle/>
        <a:p>
          <a:endParaRPr lang="en-US"/>
        </a:p>
      </dgm:t>
    </dgm:pt>
    <dgm:pt modelId="{7169830F-D25C-4F8E-A320-C3681A62D184}">
      <dgm:prSet/>
      <dgm:spPr/>
      <dgm:t>
        <a:bodyPr/>
        <a:lstStyle/>
        <a:p>
          <a:r>
            <a:rPr lang="en-US" b="1" baseline="0"/>
            <a:t>Networking Opportunity</a:t>
          </a:r>
          <a:r>
            <a:rPr lang="en-US" baseline="0"/>
            <a:t>: Attend the </a:t>
          </a:r>
          <a:r>
            <a:rPr lang="en-US" b="1" baseline="0"/>
            <a:t>Spring Career Fair</a:t>
          </a:r>
          <a:r>
            <a:rPr lang="en-US" baseline="0"/>
            <a:t>, visit the </a:t>
          </a:r>
          <a:r>
            <a:rPr lang="en-US" b="1" baseline="0"/>
            <a:t>Con Edison booth</a:t>
          </a:r>
          <a:r>
            <a:rPr lang="en-US" baseline="0"/>
            <a:t>, and leave your </a:t>
          </a:r>
          <a:r>
            <a:rPr lang="en-US" b="1" baseline="0"/>
            <a:t>resume</a:t>
          </a:r>
          <a:r>
            <a:rPr lang="en-US" baseline="0"/>
            <a:t> with recruiters to increase your chances of securing an internship.</a:t>
          </a:r>
          <a:endParaRPr lang="en-US"/>
        </a:p>
      </dgm:t>
    </dgm:pt>
    <dgm:pt modelId="{E98F4D43-5AB2-40FE-8B28-618AFA18C20D}" type="parTrans" cxnId="{869D76F5-FC22-4BA4-A1BF-5620D2F14904}">
      <dgm:prSet/>
      <dgm:spPr/>
      <dgm:t>
        <a:bodyPr/>
        <a:lstStyle/>
        <a:p>
          <a:endParaRPr lang="en-US"/>
        </a:p>
      </dgm:t>
    </dgm:pt>
    <dgm:pt modelId="{21CBDC06-14BE-4DA3-84D6-CBC726B1FD94}" type="sibTrans" cxnId="{869D76F5-FC22-4BA4-A1BF-5620D2F14904}">
      <dgm:prSet/>
      <dgm:spPr/>
      <dgm:t>
        <a:bodyPr/>
        <a:lstStyle/>
        <a:p>
          <a:endParaRPr lang="en-US"/>
        </a:p>
      </dgm:t>
    </dgm:pt>
    <dgm:pt modelId="{A78749CB-302E-4318-A918-C686B2C8EA25}" type="pres">
      <dgm:prSet presAssocID="{4D6CAB82-23E1-41CB-8E26-2B39230473BF}" presName="root" presStyleCnt="0">
        <dgm:presLayoutVars>
          <dgm:dir/>
          <dgm:resizeHandles val="exact"/>
        </dgm:presLayoutVars>
      </dgm:prSet>
      <dgm:spPr/>
    </dgm:pt>
    <dgm:pt modelId="{61D57BFE-DC5C-4865-9668-FF274FA223B6}" type="pres">
      <dgm:prSet presAssocID="{5DE98D63-365B-48CE-B64C-6DC4611CEDE9}" presName="compNode" presStyleCnt="0"/>
      <dgm:spPr/>
    </dgm:pt>
    <dgm:pt modelId="{A4642F1A-BFAD-4C83-AD92-66764DF185BE}" type="pres">
      <dgm:prSet presAssocID="{5DE98D63-365B-48CE-B64C-6DC4611CEDE9}" presName="bgRect" presStyleLbl="bgShp" presStyleIdx="0" presStyleCnt="6"/>
      <dgm:spPr/>
    </dgm:pt>
    <dgm:pt modelId="{2D5245D6-CCA5-4DA7-85CF-C771141D9AA1}" type="pres">
      <dgm:prSet presAssocID="{5DE98D63-365B-48CE-B64C-6DC4611CED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44602964-1BDE-46DD-B9FF-91058BA4C217}" type="pres">
      <dgm:prSet presAssocID="{5DE98D63-365B-48CE-B64C-6DC4611CEDE9}" presName="spaceRect" presStyleCnt="0"/>
      <dgm:spPr/>
    </dgm:pt>
    <dgm:pt modelId="{3D51734B-7937-47D1-9AC4-CB495C80C7CB}" type="pres">
      <dgm:prSet presAssocID="{5DE98D63-365B-48CE-B64C-6DC4611CEDE9}" presName="parTx" presStyleLbl="revTx" presStyleIdx="0" presStyleCnt="6">
        <dgm:presLayoutVars>
          <dgm:chMax val="0"/>
          <dgm:chPref val="0"/>
        </dgm:presLayoutVars>
      </dgm:prSet>
      <dgm:spPr/>
    </dgm:pt>
    <dgm:pt modelId="{DF06EAC7-92EA-46A4-B4F0-640E4DEE4F8D}" type="pres">
      <dgm:prSet presAssocID="{E6302CC0-39D0-4BD3-86F4-AE3CF18B9F7C}" presName="sibTrans" presStyleCnt="0"/>
      <dgm:spPr/>
    </dgm:pt>
    <dgm:pt modelId="{21EE7317-1C5A-4A51-B97E-0EC097F5FE1A}" type="pres">
      <dgm:prSet presAssocID="{0BA64DB4-F0E6-409F-9864-2018A67D4DE7}" presName="compNode" presStyleCnt="0"/>
      <dgm:spPr/>
    </dgm:pt>
    <dgm:pt modelId="{6B7E58F3-18CD-46D5-A13F-1CF2F59A7A5A}" type="pres">
      <dgm:prSet presAssocID="{0BA64DB4-F0E6-409F-9864-2018A67D4DE7}" presName="bgRect" presStyleLbl="bgShp" presStyleIdx="1" presStyleCnt="6"/>
      <dgm:spPr/>
    </dgm:pt>
    <dgm:pt modelId="{FDF68E38-71EF-427D-9EC6-09FF9694B2F8}" type="pres">
      <dgm:prSet presAssocID="{0BA64DB4-F0E6-409F-9864-2018A67D4DE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terfall scene"/>
        </a:ext>
      </dgm:extLst>
    </dgm:pt>
    <dgm:pt modelId="{4CD040EB-78F3-4CF1-8D63-4BEA5845D7F5}" type="pres">
      <dgm:prSet presAssocID="{0BA64DB4-F0E6-409F-9864-2018A67D4DE7}" presName="spaceRect" presStyleCnt="0"/>
      <dgm:spPr/>
    </dgm:pt>
    <dgm:pt modelId="{9DDE2B33-9A18-4E93-96C5-91EDDAF18C28}" type="pres">
      <dgm:prSet presAssocID="{0BA64DB4-F0E6-409F-9864-2018A67D4DE7}" presName="parTx" presStyleLbl="revTx" presStyleIdx="1" presStyleCnt="6">
        <dgm:presLayoutVars>
          <dgm:chMax val="0"/>
          <dgm:chPref val="0"/>
        </dgm:presLayoutVars>
      </dgm:prSet>
      <dgm:spPr/>
    </dgm:pt>
    <dgm:pt modelId="{F3421C67-DDE2-4AB7-832E-750456D48C6A}" type="pres">
      <dgm:prSet presAssocID="{CCD3B15B-D891-4DAD-8039-324C2F9CAB9B}" presName="sibTrans" presStyleCnt="0"/>
      <dgm:spPr/>
    </dgm:pt>
    <dgm:pt modelId="{E29AF955-AEBA-4ED9-BA90-5849658CEC6D}" type="pres">
      <dgm:prSet presAssocID="{CDEBBB48-8075-48B5-96B4-58CAC43BD908}" presName="compNode" presStyleCnt="0"/>
      <dgm:spPr/>
    </dgm:pt>
    <dgm:pt modelId="{1E7539FE-BD9A-45E7-A4F4-27BB2914840B}" type="pres">
      <dgm:prSet presAssocID="{CDEBBB48-8075-48B5-96B4-58CAC43BD908}" presName="bgRect" presStyleLbl="bgShp" presStyleIdx="2" presStyleCnt="6"/>
      <dgm:spPr/>
    </dgm:pt>
    <dgm:pt modelId="{85E991F2-E0AB-4473-89E8-EC348BDA0DD8}" type="pres">
      <dgm:prSet presAssocID="{CDEBBB48-8075-48B5-96B4-58CAC43BD90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0EA59ED-0448-48A9-881D-0292586A81E1}" type="pres">
      <dgm:prSet presAssocID="{CDEBBB48-8075-48B5-96B4-58CAC43BD908}" presName="spaceRect" presStyleCnt="0"/>
      <dgm:spPr/>
    </dgm:pt>
    <dgm:pt modelId="{B9FD0185-D0D1-4100-BAC4-7577789BCBAA}" type="pres">
      <dgm:prSet presAssocID="{CDEBBB48-8075-48B5-96B4-58CAC43BD908}" presName="parTx" presStyleLbl="revTx" presStyleIdx="2" presStyleCnt="6">
        <dgm:presLayoutVars>
          <dgm:chMax val="0"/>
          <dgm:chPref val="0"/>
        </dgm:presLayoutVars>
      </dgm:prSet>
      <dgm:spPr/>
    </dgm:pt>
    <dgm:pt modelId="{1AD9CB1A-AE9D-468A-B04E-C64B88718BD9}" type="pres">
      <dgm:prSet presAssocID="{8AB9B81D-62D7-4BCD-961E-41554D384FD6}" presName="sibTrans" presStyleCnt="0"/>
      <dgm:spPr/>
    </dgm:pt>
    <dgm:pt modelId="{B4161453-5357-4368-B112-12E883EA204A}" type="pres">
      <dgm:prSet presAssocID="{60738AC1-E5B5-4443-ACE3-E3B5F976C1C5}" presName="compNode" presStyleCnt="0"/>
      <dgm:spPr/>
    </dgm:pt>
    <dgm:pt modelId="{CC39437B-E226-461C-8A10-361BCB4A3F8E}" type="pres">
      <dgm:prSet presAssocID="{60738AC1-E5B5-4443-ACE3-E3B5F976C1C5}" presName="bgRect" presStyleLbl="bgShp" presStyleIdx="3" presStyleCnt="6"/>
      <dgm:spPr/>
    </dgm:pt>
    <dgm:pt modelId="{359ED07B-36AA-466F-A7EF-3DD242586A52}" type="pres">
      <dgm:prSet presAssocID="{60738AC1-E5B5-4443-ACE3-E3B5F976C1C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615BFF47-70EE-47C5-995A-8AFA8E1FEEFA}" type="pres">
      <dgm:prSet presAssocID="{60738AC1-E5B5-4443-ACE3-E3B5F976C1C5}" presName="spaceRect" presStyleCnt="0"/>
      <dgm:spPr/>
    </dgm:pt>
    <dgm:pt modelId="{56D05B14-0EED-4722-84B6-54EEE2D46472}" type="pres">
      <dgm:prSet presAssocID="{60738AC1-E5B5-4443-ACE3-E3B5F976C1C5}" presName="parTx" presStyleLbl="revTx" presStyleIdx="3" presStyleCnt="6">
        <dgm:presLayoutVars>
          <dgm:chMax val="0"/>
          <dgm:chPref val="0"/>
        </dgm:presLayoutVars>
      </dgm:prSet>
      <dgm:spPr/>
    </dgm:pt>
    <dgm:pt modelId="{09E2E544-3D42-47D0-8591-EA8FA28CD5B5}" type="pres">
      <dgm:prSet presAssocID="{363B8E67-5661-4C49-B966-07F730F02C0F}" presName="sibTrans" presStyleCnt="0"/>
      <dgm:spPr/>
    </dgm:pt>
    <dgm:pt modelId="{A4868E6A-5EBA-4B87-8805-59E3DDC2C2B0}" type="pres">
      <dgm:prSet presAssocID="{6BFD0095-5EE7-49C9-9C73-DD01145C437E}" presName="compNode" presStyleCnt="0"/>
      <dgm:spPr/>
    </dgm:pt>
    <dgm:pt modelId="{B3EC96FD-3050-4B7E-ADCE-FD81F6C9B1C0}" type="pres">
      <dgm:prSet presAssocID="{6BFD0095-5EE7-49C9-9C73-DD01145C437E}" presName="bgRect" presStyleLbl="bgShp" presStyleIdx="4" presStyleCnt="6"/>
      <dgm:spPr/>
    </dgm:pt>
    <dgm:pt modelId="{AA33ECCB-31C0-49DB-AEB5-E8FC9D939E8B}" type="pres">
      <dgm:prSet presAssocID="{6BFD0095-5EE7-49C9-9C73-DD01145C437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7DF23B48-9CEF-4AC4-9DCF-382E875B5F76}" type="pres">
      <dgm:prSet presAssocID="{6BFD0095-5EE7-49C9-9C73-DD01145C437E}" presName="spaceRect" presStyleCnt="0"/>
      <dgm:spPr/>
    </dgm:pt>
    <dgm:pt modelId="{0365339A-978B-4190-ACC9-79708A496CC0}" type="pres">
      <dgm:prSet presAssocID="{6BFD0095-5EE7-49C9-9C73-DD01145C437E}" presName="parTx" presStyleLbl="revTx" presStyleIdx="4" presStyleCnt="6">
        <dgm:presLayoutVars>
          <dgm:chMax val="0"/>
          <dgm:chPref val="0"/>
        </dgm:presLayoutVars>
      </dgm:prSet>
      <dgm:spPr/>
    </dgm:pt>
    <dgm:pt modelId="{F82224DD-6F79-4CD5-A001-90E5B9DD288C}" type="pres">
      <dgm:prSet presAssocID="{DA207820-A732-4160-B51A-9A9C48886E33}" presName="sibTrans" presStyleCnt="0"/>
      <dgm:spPr/>
    </dgm:pt>
    <dgm:pt modelId="{9AF40D5A-F122-473D-BA72-E7AEE4B37354}" type="pres">
      <dgm:prSet presAssocID="{7169830F-D25C-4F8E-A320-C3681A62D184}" presName="compNode" presStyleCnt="0"/>
      <dgm:spPr/>
    </dgm:pt>
    <dgm:pt modelId="{4DD57770-8440-4DB0-8A2A-74C7FE53CC5A}" type="pres">
      <dgm:prSet presAssocID="{7169830F-D25C-4F8E-A320-C3681A62D184}" presName="bgRect" presStyleLbl="bgShp" presStyleIdx="5" presStyleCnt="6"/>
      <dgm:spPr/>
    </dgm:pt>
    <dgm:pt modelId="{07D0FF09-9013-4770-9707-E369E9DE6C05}" type="pres">
      <dgm:prSet presAssocID="{7169830F-D25C-4F8E-A320-C3681A62D18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0DE972C3-30CD-45EA-A2CC-B36E3FBF3441}" type="pres">
      <dgm:prSet presAssocID="{7169830F-D25C-4F8E-A320-C3681A62D184}" presName="spaceRect" presStyleCnt="0"/>
      <dgm:spPr/>
    </dgm:pt>
    <dgm:pt modelId="{FFD0BC73-971E-4CF8-B6DC-148B6415D7A2}" type="pres">
      <dgm:prSet presAssocID="{7169830F-D25C-4F8E-A320-C3681A62D184}" presName="parTx" presStyleLbl="revTx" presStyleIdx="5" presStyleCnt="6">
        <dgm:presLayoutVars>
          <dgm:chMax val="0"/>
          <dgm:chPref val="0"/>
        </dgm:presLayoutVars>
      </dgm:prSet>
      <dgm:spPr/>
    </dgm:pt>
  </dgm:ptLst>
  <dgm:cxnLst>
    <dgm:cxn modelId="{A00BA420-B000-4681-9B4A-7836AD198AD1}" type="presOf" srcId="{60738AC1-E5B5-4443-ACE3-E3B5F976C1C5}" destId="{56D05B14-0EED-4722-84B6-54EEE2D46472}" srcOrd="0" destOrd="0" presId="urn:microsoft.com/office/officeart/2018/2/layout/IconVerticalSolidList"/>
    <dgm:cxn modelId="{F6E03322-0989-41E0-9463-3C77DC8E2306}" srcId="{4D6CAB82-23E1-41CB-8E26-2B39230473BF}" destId="{0BA64DB4-F0E6-409F-9864-2018A67D4DE7}" srcOrd="1" destOrd="0" parTransId="{B0FC194B-2CA2-4695-A7E1-F3A9584A26C9}" sibTransId="{CCD3B15B-D891-4DAD-8039-324C2F9CAB9B}"/>
    <dgm:cxn modelId="{8B62403E-98F4-48C4-82D2-277E6B4627CD}" type="presOf" srcId="{6BFD0095-5EE7-49C9-9C73-DD01145C437E}" destId="{0365339A-978B-4190-ACC9-79708A496CC0}" srcOrd="0" destOrd="0" presId="urn:microsoft.com/office/officeart/2018/2/layout/IconVerticalSolidList"/>
    <dgm:cxn modelId="{29F47875-34DC-4055-BD52-53D12414FDA7}" type="presOf" srcId="{5DE98D63-365B-48CE-B64C-6DC4611CEDE9}" destId="{3D51734B-7937-47D1-9AC4-CB495C80C7CB}" srcOrd="0" destOrd="0" presId="urn:microsoft.com/office/officeart/2018/2/layout/IconVerticalSolidList"/>
    <dgm:cxn modelId="{694CB47E-9538-4CA9-BC62-0C640143CC34}" type="presOf" srcId="{4D6CAB82-23E1-41CB-8E26-2B39230473BF}" destId="{A78749CB-302E-4318-A918-C686B2C8EA25}" srcOrd="0" destOrd="0" presId="urn:microsoft.com/office/officeart/2018/2/layout/IconVerticalSolidList"/>
    <dgm:cxn modelId="{25948E97-2D67-4EF8-9BCA-98DC2F2075BB}" type="presOf" srcId="{CDEBBB48-8075-48B5-96B4-58CAC43BD908}" destId="{B9FD0185-D0D1-4100-BAC4-7577789BCBAA}" srcOrd="0" destOrd="0" presId="urn:microsoft.com/office/officeart/2018/2/layout/IconVerticalSolidList"/>
    <dgm:cxn modelId="{A529BFB2-0026-48D4-AB1D-6149CCEC1005}" srcId="{4D6CAB82-23E1-41CB-8E26-2B39230473BF}" destId="{5DE98D63-365B-48CE-B64C-6DC4611CEDE9}" srcOrd="0" destOrd="0" parTransId="{28C8D28A-2279-4D33-8082-36229384FA8D}" sibTransId="{E6302CC0-39D0-4BD3-86F4-AE3CF18B9F7C}"/>
    <dgm:cxn modelId="{FF5797C0-91E1-4F45-962D-9653AB1AB64A}" srcId="{4D6CAB82-23E1-41CB-8E26-2B39230473BF}" destId="{CDEBBB48-8075-48B5-96B4-58CAC43BD908}" srcOrd="2" destOrd="0" parTransId="{DD8CA6B2-F4EA-433F-99FB-60B27F16DC11}" sibTransId="{8AB9B81D-62D7-4BCD-961E-41554D384FD6}"/>
    <dgm:cxn modelId="{79C012DB-96DA-4988-9A4B-16886ED5840D}" srcId="{4D6CAB82-23E1-41CB-8E26-2B39230473BF}" destId="{60738AC1-E5B5-4443-ACE3-E3B5F976C1C5}" srcOrd="3" destOrd="0" parTransId="{12063F48-5356-4C24-939B-1072B8774277}" sibTransId="{363B8E67-5661-4C49-B966-07F730F02C0F}"/>
    <dgm:cxn modelId="{88A119E5-0BEF-4D90-9548-10513A9225B3}" type="presOf" srcId="{7169830F-D25C-4F8E-A320-C3681A62D184}" destId="{FFD0BC73-971E-4CF8-B6DC-148B6415D7A2}" srcOrd="0" destOrd="0" presId="urn:microsoft.com/office/officeart/2018/2/layout/IconVerticalSolidList"/>
    <dgm:cxn modelId="{205875E6-BF14-4BDE-B212-DCDDCA63D2C0}" type="presOf" srcId="{0BA64DB4-F0E6-409F-9864-2018A67D4DE7}" destId="{9DDE2B33-9A18-4E93-96C5-91EDDAF18C28}" srcOrd="0" destOrd="0" presId="urn:microsoft.com/office/officeart/2018/2/layout/IconVerticalSolidList"/>
    <dgm:cxn modelId="{869D76F5-FC22-4BA4-A1BF-5620D2F14904}" srcId="{4D6CAB82-23E1-41CB-8E26-2B39230473BF}" destId="{7169830F-D25C-4F8E-A320-C3681A62D184}" srcOrd="5" destOrd="0" parTransId="{E98F4D43-5AB2-40FE-8B28-618AFA18C20D}" sibTransId="{21CBDC06-14BE-4DA3-84D6-CBC726B1FD94}"/>
    <dgm:cxn modelId="{6FDC60FE-E36F-4682-99B4-1F97F7DA00ED}" srcId="{4D6CAB82-23E1-41CB-8E26-2B39230473BF}" destId="{6BFD0095-5EE7-49C9-9C73-DD01145C437E}" srcOrd="4" destOrd="0" parTransId="{C08AA4B8-E1F7-4DEC-82C0-1E0A721E56A1}" sibTransId="{DA207820-A732-4160-B51A-9A9C48886E33}"/>
    <dgm:cxn modelId="{B5810886-04E7-4206-9035-93541B918044}" type="presParOf" srcId="{A78749CB-302E-4318-A918-C686B2C8EA25}" destId="{61D57BFE-DC5C-4865-9668-FF274FA223B6}" srcOrd="0" destOrd="0" presId="urn:microsoft.com/office/officeart/2018/2/layout/IconVerticalSolidList"/>
    <dgm:cxn modelId="{EE624AA5-24C2-4633-814C-4546AF83131C}" type="presParOf" srcId="{61D57BFE-DC5C-4865-9668-FF274FA223B6}" destId="{A4642F1A-BFAD-4C83-AD92-66764DF185BE}" srcOrd="0" destOrd="0" presId="urn:microsoft.com/office/officeart/2018/2/layout/IconVerticalSolidList"/>
    <dgm:cxn modelId="{443FC8E7-E88B-4041-83CF-0AEE9527900B}" type="presParOf" srcId="{61D57BFE-DC5C-4865-9668-FF274FA223B6}" destId="{2D5245D6-CCA5-4DA7-85CF-C771141D9AA1}" srcOrd="1" destOrd="0" presId="urn:microsoft.com/office/officeart/2018/2/layout/IconVerticalSolidList"/>
    <dgm:cxn modelId="{B31C4D7C-064D-4B31-91A0-186E191477CF}" type="presParOf" srcId="{61D57BFE-DC5C-4865-9668-FF274FA223B6}" destId="{44602964-1BDE-46DD-B9FF-91058BA4C217}" srcOrd="2" destOrd="0" presId="urn:microsoft.com/office/officeart/2018/2/layout/IconVerticalSolidList"/>
    <dgm:cxn modelId="{6FDE588A-AE3B-4A81-83C0-3C214376FAFA}" type="presParOf" srcId="{61D57BFE-DC5C-4865-9668-FF274FA223B6}" destId="{3D51734B-7937-47D1-9AC4-CB495C80C7CB}" srcOrd="3" destOrd="0" presId="urn:microsoft.com/office/officeart/2018/2/layout/IconVerticalSolidList"/>
    <dgm:cxn modelId="{85A716A6-A8B6-4062-9DD2-786A59919D83}" type="presParOf" srcId="{A78749CB-302E-4318-A918-C686B2C8EA25}" destId="{DF06EAC7-92EA-46A4-B4F0-640E4DEE4F8D}" srcOrd="1" destOrd="0" presId="urn:microsoft.com/office/officeart/2018/2/layout/IconVerticalSolidList"/>
    <dgm:cxn modelId="{E9D7E276-1FC1-4B13-A72D-714B471C65B9}" type="presParOf" srcId="{A78749CB-302E-4318-A918-C686B2C8EA25}" destId="{21EE7317-1C5A-4A51-B97E-0EC097F5FE1A}" srcOrd="2" destOrd="0" presId="urn:microsoft.com/office/officeart/2018/2/layout/IconVerticalSolidList"/>
    <dgm:cxn modelId="{0027C337-535F-4134-AAF6-3990CAC3658A}" type="presParOf" srcId="{21EE7317-1C5A-4A51-B97E-0EC097F5FE1A}" destId="{6B7E58F3-18CD-46D5-A13F-1CF2F59A7A5A}" srcOrd="0" destOrd="0" presId="urn:microsoft.com/office/officeart/2018/2/layout/IconVerticalSolidList"/>
    <dgm:cxn modelId="{4243C25C-BA0E-4F1E-B151-6BBC115CC6F0}" type="presParOf" srcId="{21EE7317-1C5A-4A51-B97E-0EC097F5FE1A}" destId="{FDF68E38-71EF-427D-9EC6-09FF9694B2F8}" srcOrd="1" destOrd="0" presId="urn:microsoft.com/office/officeart/2018/2/layout/IconVerticalSolidList"/>
    <dgm:cxn modelId="{4EC77E72-F806-42EC-9301-B090EC30FC8C}" type="presParOf" srcId="{21EE7317-1C5A-4A51-B97E-0EC097F5FE1A}" destId="{4CD040EB-78F3-4CF1-8D63-4BEA5845D7F5}" srcOrd="2" destOrd="0" presId="urn:microsoft.com/office/officeart/2018/2/layout/IconVerticalSolidList"/>
    <dgm:cxn modelId="{2C8EEC0B-847F-4937-B692-0D0E74BB7D50}" type="presParOf" srcId="{21EE7317-1C5A-4A51-B97E-0EC097F5FE1A}" destId="{9DDE2B33-9A18-4E93-96C5-91EDDAF18C28}" srcOrd="3" destOrd="0" presId="urn:microsoft.com/office/officeart/2018/2/layout/IconVerticalSolidList"/>
    <dgm:cxn modelId="{55F8FD5A-9E39-4D9D-9E43-D0CC800D1999}" type="presParOf" srcId="{A78749CB-302E-4318-A918-C686B2C8EA25}" destId="{F3421C67-DDE2-4AB7-832E-750456D48C6A}" srcOrd="3" destOrd="0" presId="urn:microsoft.com/office/officeart/2018/2/layout/IconVerticalSolidList"/>
    <dgm:cxn modelId="{CCB7D3CC-6B39-4FB6-8C51-5AC7F1A5131F}" type="presParOf" srcId="{A78749CB-302E-4318-A918-C686B2C8EA25}" destId="{E29AF955-AEBA-4ED9-BA90-5849658CEC6D}" srcOrd="4" destOrd="0" presId="urn:microsoft.com/office/officeart/2018/2/layout/IconVerticalSolidList"/>
    <dgm:cxn modelId="{154B91EA-9456-4B07-8E96-12EC393D9D3A}" type="presParOf" srcId="{E29AF955-AEBA-4ED9-BA90-5849658CEC6D}" destId="{1E7539FE-BD9A-45E7-A4F4-27BB2914840B}" srcOrd="0" destOrd="0" presId="urn:microsoft.com/office/officeart/2018/2/layout/IconVerticalSolidList"/>
    <dgm:cxn modelId="{BDA4438D-91E3-4A45-8302-EB0F55391E07}" type="presParOf" srcId="{E29AF955-AEBA-4ED9-BA90-5849658CEC6D}" destId="{85E991F2-E0AB-4473-89E8-EC348BDA0DD8}" srcOrd="1" destOrd="0" presId="urn:microsoft.com/office/officeart/2018/2/layout/IconVerticalSolidList"/>
    <dgm:cxn modelId="{6A7E433F-1171-4494-8123-29075D74BBEC}" type="presParOf" srcId="{E29AF955-AEBA-4ED9-BA90-5849658CEC6D}" destId="{50EA59ED-0448-48A9-881D-0292586A81E1}" srcOrd="2" destOrd="0" presId="urn:microsoft.com/office/officeart/2018/2/layout/IconVerticalSolidList"/>
    <dgm:cxn modelId="{12BAAB64-397C-4872-8298-6F3A7848E7B9}" type="presParOf" srcId="{E29AF955-AEBA-4ED9-BA90-5849658CEC6D}" destId="{B9FD0185-D0D1-4100-BAC4-7577789BCBAA}" srcOrd="3" destOrd="0" presId="urn:microsoft.com/office/officeart/2018/2/layout/IconVerticalSolidList"/>
    <dgm:cxn modelId="{4ACB13E7-7B6B-41FC-8D0E-B8A08C6D76F7}" type="presParOf" srcId="{A78749CB-302E-4318-A918-C686B2C8EA25}" destId="{1AD9CB1A-AE9D-468A-B04E-C64B88718BD9}" srcOrd="5" destOrd="0" presId="urn:microsoft.com/office/officeart/2018/2/layout/IconVerticalSolidList"/>
    <dgm:cxn modelId="{07089B10-8E2F-4E1A-9134-A520FDC6136F}" type="presParOf" srcId="{A78749CB-302E-4318-A918-C686B2C8EA25}" destId="{B4161453-5357-4368-B112-12E883EA204A}" srcOrd="6" destOrd="0" presId="urn:microsoft.com/office/officeart/2018/2/layout/IconVerticalSolidList"/>
    <dgm:cxn modelId="{A1E44D94-88E7-47E4-AACE-742D1B17970E}" type="presParOf" srcId="{B4161453-5357-4368-B112-12E883EA204A}" destId="{CC39437B-E226-461C-8A10-361BCB4A3F8E}" srcOrd="0" destOrd="0" presId="urn:microsoft.com/office/officeart/2018/2/layout/IconVerticalSolidList"/>
    <dgm:cxn modelId="{F5140A12-FF68-495B-B353-91DD2FC9C73C}" type="presParOf" srcId="{B4161453-5357-4368-B112-12E883EA204A}" destId="{359ED07B-36AA-466F-A7EF-3DD242586A52}" srcOrd="1" destOrd="0" presId="urn:microsoft.com/office/officeart/2018/2/layout/IconVerticalSolidList"/>
    <dgm:cxn modelId="{57A2FD89-3566-43C1-91DA-24B4CFD63F8A}" type="presParOf" srcId="{B4161453-5357-4368-B112-12E883EA204A}" destId="{615BFF47-70EE-47C5-995A-8AFA8E1FEEFA}" srcOrd="2" destOrd="0" presId="urn:microsoft.com/office/officeart/2018/2/layout/IconVerticalSolidList"/>
    <dgm:cxn modelId="{C30EC822-1A30-40E4-B762-ABDB0257FB17}" type="presParOf" srcId="{B4161453-5357-4368-B112-12E883EA204A}" destId="{56D05B14-0EED-4722-84B6-54EEE2D46472}" srcOrd="3" destOrd="0" presId="urn:microsoft.com/office/officeart/2018/2/layout/IconVerticalSolidList"/>
    <dgm:cxn modelId="{2D36594D-F9A9-4DA0-8D2F-A673BE6099F2}" type="presParOf" srcId="{A78749CB-302E-4318-A918-C686B2C8EA25}" destId="{09E2E544-3D42-47D0-8591-EA8FA28CD5B5}" srcOrd="7" destOrd="0" presId="urn:microsoft.com/office/officeart/2018/2/layout/IconVerticalSolidList"/>
    <dgm:cxn modelId="{7CB0DE64-6B1C-4B7E-BC82-C0FF253DAFFC}" type="presParOf" srcId="{A78749CB-302E-4318-A918-C686B2C8EA25}" destId="{A4868E6A-5EBA-4B87-8805-59E3DDC2C2B0}" srcOrd="8" destOrd="0" presId="urn:microsoft.com/office/officeart/2018/2/layout/IconVerticalSolidList"/>
    <dgm:cxn modelId="{F8B990FC-AF40-4142-BCC9-61BFFB7CEE59}" type="presParOf" srcId="{A4868E6A-5EBA-4B87-8805-59E3DDC2C2B0}" destId="{B3EC96FD-3050-4B7E-ADCE-FD81F6C9B1C0}" srcOrd="0" destOrd="0" presId="urn:microsoft.com/office/officeart/2018/2/layout/IconVerticalSolidList"/>
    <dgm:cxn modelId="{BB4B34F5-33CC-4244-9D74-216941B6031D}" type="presParOf" srcId="{A4868E6A-5EBA-4B87-8805-59E3DDC2C2B0}" destId="{AA33ECCB-31C0-49DB-AEB5-E8FC9D939E8B}" srcOrd="1" destOrd="0" presId="urn:microsoft.com/office/officeart/2018/2/layout/IconVerticalSolidList"/>
    <dgm:cxn modelId="{C90E8EFC-6111-4171-ACB3-5461CAEE8D4E}" type="presParOf" srcId="{A4868E6A-5EBA-4B87-8805-59E3DDC2C2B0}" destId="{7DF23B48-9CEF-4AC4-9DCF-382E875B5F76}" srcOrd="2" destOrd="0" presId="urn:microsoft.com/office/officeart/2018/2/layout/IconVerticalSolidList"/>
    <dgm:cxn modelId="{3F4F3C09-1F3D-4348-A187-39B2D2E5C16C}" type="presParOf" srcId="{A4868E6A-5EBA-4B87-8805-59E3DDC2C2B0}" destId="{0365339A-978B-4190-ACC9-79708A496CC0}" srcOrd="3" destOrd="0" presId="urn:microsoft.com/office/officeart/2018/2/layout/IconVerticalSolidList"/>
    <dgm:cxn modelId="{AB697C2B-01EE-4762-A8CF-EC2AA93002A4}" type="presParOf" srcId="{A78749CB-302E-4318-A918-C686B2C8EA25}" destId="{F82224DD-6F79-4CD5-A001-90E5B9DD288C}" srcOrd="9" destOrd="0" presId="urn:microsoft.com/office/officeart/2018/2/layout/IconVerticalSolidList"/>
    <dgm:cxn modelId="{2B0F0B2F-5B45-4E16-A2A4-009CFA28CACD}" type="presParOf" srcId="{A78749CB-302E-4318-A918-C686B2C8EA25}" destId="{9AF40D5A-F122-473D-BA72-E7AEE4B37354}" srcOrd="10" destOrd="0" presId="urn:microsoft.com/office/officeart/2018/2/layout/IconVerticalSolidList"/>
    <dgm:cxn modelId="{E0B2E011-E4F6-4913-A445-5AD81A39A915}" type="presParOf" srcId="{9AF40D5A-F122-473D-BA72-E7AEE4B37354}" destId="{4DD57770-8440-4DB0-8A2A-74C7FE53CC5A}" srcOrd="0" destOrd="0" presId="urn:microsoft.com/office/officeart/2018/2/layout/IconVerticalSolidList"/>
    <dgm:cxn modelId="{66AD1FBD-F304-40DA-B2A2-1174BFFA809D}" type="presParOf" srcId="{9AF40D5A-F122-473D-BA72-E7AEE4B37354}" destId="{07D0FF09-9013-4770-9707-E369E9DE6C05}" srcOrd="1" destOrd="0" presId="urn:microsoft.com/office/officeart/2018/2/layout/IconVerticalSolidList"/>
    <dgm:cxn modelId="{0BC26993-B77D-4AF0-BAC3-0BC63D9838D5}" type="presParOf" srcId="{9AF40D5A-F122-473D-BA72-E7AEE4B37354}" destId="{0DE972C3-30CD-45EA-A2CC-B36E3FBF3441}" srcOrd="2" destOrd="0" presId="urn:microsoft.com/office/officeart/2018/2/layout/IconVerticalSolidList"/>
    <dgm:cxn modelId="{6EA8A4CD-CB37-40FA-B801-3ED33952FA04}" type="presParOf" srcId="{9AF40D5A-F122-473D-BA72-E7AEE4B37354}" destId="{FFD0BC73-971E-4CF8-B6DC-148B6415D7A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038DD-2F2A-4706-AF40-1BD143CC7B98}">
      <dsp:nvSpPr>
        <dsp:cNvPr id="0" name=""/>
        <dsp:cNvSpPr/>
      </dsp:nvSpPr>
      <dsp:spPr>
        <a:xfrm>
          <a:off x="6546" y="666308"/>
          <a:ext cx="2321603" cy="2048993"/>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728651-0347-44E0-85F1-49D2D1FBB298}">
      <dsp:nvSpPr>
        <dsp:cNvPr id="0" name=""/>
        <dsp:cNvSpPr/>
      </dsp:nvSpPr>
      <dsp:spPr>
        <a:xfrm>
          <a:off x="6546" y="255731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Frontend</a:t>
          </a:r>
        </a:p>
      </dsp:txBody>
      <dsp:txXfrm>
        <a:off x="6546" y="2557319"/>
        <a:ext cx="1634932" cy="745202"/>
      </dsp:txXfrm>
    </dsp:sp>
    <dsp:sp modelId="{7B16867E-213D-4FC3-B145-A7DC08A2F066}">
      <dsp:nvSpPr>
        <dsp:cNvPr id="0" name=""/>
        <dsp:cNvSpPr/>
      </dsp:nvSpPr>
      <dsp:spPr>
        <a:xfrm>
          <a:off x="1707153" y="2675688"/>
          <a:ext cx="812561" cy="81256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844531-120F-4DE0-BB2B-3D934DF1754F}">
      <dsp:nvSpPr>
        <dsp:cNvPr id="0" name=""/>
        <dsp:cNvSpPr/>
      </dsp:nvSpPr>
      <dsp:spPr>
        <a:xfrm>
          <a:off x="2721021" y="656347"/>
          <a:ext cx="2321603" cy="2088836"/>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8F846-A6AB-4193-A9EA-49E185EDCD54}">
      <dsp:nvSpPr>
        <dsp:cNvPr id="0" name=""/>
        <dsp:cNvSpPr/>
      </dsp:nvSpPr>
      <dsp:spPr>
        <a:xfrm>
          <a:off x="2721021" y="256728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Databases</a:t>
          </a:r>
        </a:p>
      </dsp:txBody>
      <dsp:txXfrm>
        <a:off x="2721021" y="2567280"/>
        <a:ext cx="1634932" cy="745202"/>
      </dsp:txXfrm>
    </dsp:sp>
    <dsp:sp modelId="{1E61A981-3943-44F7-8733-F63D62846D45}">
      <dsp:nvSpPr>
        <dsp:cNvPr id="0" name=""/>
        <dsp:cNvSpPr/>
      </dsp:nvSpPr>
      <dsp:spPr>
        <a:xfrm>
          <a:off x="4421628" y="2685648"/>
          <a:ext cx="812561" cy="81256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DA7001-4963-456F-AFD8-8B02F63C6CE8}">
      <dsp:nvSpPr>
        <dsp:cNvPr id="0" name=""/>
        <dsp:cNvSpPr/>
      </dsp:nvSpPr>
      <dsp:spPr>
        <a:xfrm>
          <a:off x="5435496" y="674679"/>
          <a:ext cx="2321603" cy="2015511"/>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2C24A9-3C76-47F3-8B66-C9DAC6397D5E}">
      <dsp:nvSpPr>
        <dsp:cNvPr id="0" name=""/>
        <dsp:cNvSpPr/>
      </dsp:nvSpPr>
      <dsp:spPr>
        <a:xfrm>
          <a:off x="5435496" y="254894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Observability</a:t>
          </a:r>
        </a:p>
      </dsp:txBody>
      <dsp:txXfrm>
        <a:off x="5435496" y="2548949"/>
        <a:ext cx="1634932" cy="745202"/>
      </dsp:txXfrm>
    </dsp:sp>
    <dsp:sp modelId="{916E0385-787C-486B-9067-9D00F7E5F66F}">
      <dsp:nvSpPr>
        <dsp:cNvPr id="0" name=""/>
        <dsp:cNvSpPr/>
      </dsp:nvSpPr>
      <dsp:spPr>
        <a:xfrm>
          <a:off x="7136103" y="2667317"/>
          <a:ext cx="812561" cy="81256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C2266-D568-44EB-A717-D3DD79926A84}">
      <dsp:nvSpPr>
        <dsp:cNvPr id="0" name=""/>
        <dsp:cNvSpPr/>
      </dsp:nvSpPr>
      <dsp:spPr>
        <a:xfrm>
          <a:off x="8149972" y="676537"/>
          <a:ext cx="2321603" cy="200807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A5FF0F-0441-4F4F-83BC-16E43420D227}">
      <dsp:nvSpPr>
        <dsp:cNvPr id="0" name=""/>
        <dsp:cNvSpPr/>
      </dsp:nvSpPr>
      <dsp:spPr>
        <a:xfrm>
          <a:off x="8149972" y="254709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t>Collaboration &amp; OS</a:t>
          </a:r>
        </a:p>
      </dsp:txBody>
      <dsp:txXfrm>
        <a:off x="8149972" y="2547090"/>
        <a:ext cx="1634932" cy="745202"/>
      </dsp:txXfrm>
    </dsp:sp>
    <dsp:sp modelId="{312DA181-7C8B-444A-9B4D-F665F1CAE48D}">
      <dsp:nvSpPr>
        <dsp:cNvPr id="0" name=""/>
        <dsp:cNvSpPr/>
      </dsp:nvSpPr>
      <dsp:spPr>
        <a:xfrm>
          <a:off x="9850578" y="2665458"/>
          <a:ext cx="812561" cy="81256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940CD-2B76-404C-B8B8-325D2BFEC7F8}">
      <dsp:nvSpPr>
        <dsp:cNvPr id="0" name=""/>
        <dsp:cNvSpPr/>
      </dsp:nvSpPr>
      <dsp:spPr>
        <a:xfrm>
          <a:off x="186604" y="483576"/>
          <a:ext cx="1322634" cy="13226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E1E55A-03E0-44D9-A4A1-E8B653E8194B}">
      <dsp:nvSpPr>
        <dsp:cNvPr id="0" name=""/>
        <dsp:cNvSpPr/>
      </dsp:nvSpPr>
      <dsp:spPr>
        <a:xfrm>
          <a:off x="464358" y="761330"/>
          <a:ext cx="767128" cy="767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C4DA2A-17EA-4E32-8F82-AA5EA0D22946}">
      <dsp:nvSpPr>
        <dsp:cNvPr id="0" name=""/>
        <dsp:cNvSpPr/>
      </dsp:nvSpPr>
      <dsp:spPr>
        <a:xfrm>
          <a:off x="1792661" y="483576"/>
          <a:ext cx="3117639" cy="132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baseline="0" dirty="0"/>
            <a:t>I am transferring and formatting technical documentation into Azure DevOps Wiki for easy online access.</a:t>
          </a:r>
          <a:endParaRPr lang="en-US" sz="1900" kern="1200" dirty="0"/>
        </a:p>
      </dsp:txBody>
      <dsp:txXfrm>
        <a:off x="1792661" y="483576"/>
        <a:ext cx="3117639" cy="1322634"/>
      </dsp:txXfrm>
    </dsp:sp>
    <dsp:sp modelId="{31789153-CB9F-416C-8B8F-AEC8AC907CBD}">
      <dsp:nvSpPr>
        <dsp:cNvPr id="0" name=""/>
        <dsp:cNvSpPr/>
      </dsp:nvSpPr>
      <dsp:spPr>
        <a:xfrm>
          <a:off x="5453525" y="483576"/>
          <a:ext cx="1322634" cy="13226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EBB23-A85D-44CA-811C-81A5710128BB}">
      <dsp:nvSpPr>
        <dsp:cNvPr id="0" name=""/>
        <dsp:cNvSpPr/>
      </dsp:nvSpPr>
      <dsp:spPr>
        <a:xfrm>
          <a:off x="5731278" y="761330"/>
          <a:ext cx="767128" cy="767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649D54-1B31-4BEC-8453-3EDD0370F87E}">
      <dsp:nvSpPr>
        <dsp:cNvPr id="0" name=""/>
        <dsp:cNvSpPr/>
      </dsp:nvSpPr>
      <dsp:spPr>
        <a:xfrm>
          <a:off x="7059582" y="483576"/>
          <a:ext cx="3117639" cy="132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baseline="0"/>
            <a:t>Using HTML and CSS, I ensure the wiki pages mirror the original Word documents, maintaining formatting and readability.</a:t>
          </a:r>
          <a:endParaRPr lang="en-US" sz="1900" kern="1200"/>
        </a:p>
      </dsp:txBody>
      <dsp:txXfrm>
        <a:off x="7059582" y="483576"/>
        <a:ext cx="3117639" cy="1322634"/>
      </dsp:txXfrm>
    </dsp:sp>
    <dsp:sp modelId="{3636A989-590F-411C-ABBB-166327D8A860}">
      <dsp:nvSpPr>
        <dsp:cNvPr id="0" name=""/>
        <dsp:cNvSpPr/>
      </dsp:nvSpPr>
      <dsp:spPr>
        <a:xfrm>
          <a:off x="186604" y="2546105"/>
          <a:ext cx="1322634" cy="13226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DD5D9-F00F-4ECD-BE4C-B1FFECB8E665}">
      <dsp:nvSpPr>
        <dsp:cNvPr id="0" name=""/>
        <dsp:cNvSpPr/>
      </dsp:nvSpPr>
      <dsp:spPr>
        <a:xfrm>
          <a:off x="464358" y="2823858"/>
          <a:ext cx="767128" cy="767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6062B9-84CF-4F46-A219-26D6A3F1295D}">
      <dsp:nvSpPr>
        <dsp:cNvPr id="0" name=""/>
        <dsp:cNvSpPr/>
      </dsp:nvSpPr>
      <dsp:spPr>
        <a:xfrm>
          <a:off x="1792661" y="2546105"/>
          <a:ext cx="3117639" cy="132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baseline="0" dirty="0"/>
            <a:t>The goal is to create a user-friendly, well-organized database that simplifies access for engineers and analysts.</a:t>
          </a:r>
          <a:endParaRPr lang="en-US" sz="1900" kern="1200" dirty="0"/>
        </a:p>
      </dsp:txBody>
      <dsp:txXfrm>
        <a:off x="1792661" y="2546105"/>
        <a:ext cx="3117639" cy="1322634"/>
      </dsp:txXfrm>
    </dsp:sp>
    <dsp:sp modelId="{B67804C2-FB81-4A57-89F2-EACCCD43F690}">
      <dsp:nvSpPr>
        <dsp:cNvPr id="0" name=""/>
        <dsp:cNvSpPr/>
      </dsp:nvSpPr>
      <dsp:spPr>
        <a:xfrm>
          <a:off x="5453525" y="2546105"/>
          <a:ext cx="1322634" cy="13226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FB7D3-86B1-4BC6-9EB7-CFD5DFF915DB}">
      <dsp:nvSpPr>
        <dsp:cNvPr id="0" name=""/>
        <dsp:cNvSpPr/>
      </dsp:nvSpPr>
      <dsp:spPr>
        <a:xfrm>
          <a:off x="5731278" y="2823858"/>
          <a:ext cx="767128" cy="767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19284F-FDBD-483E-A452-A2673F48CFED}">
      <dsp:nvSpPr>
        <dsp:cNvPr id="0" name=""/>
        <dsp:cNvSpPr/>
      </dsp:nvSpPr>
      <dsp:spPr>
        <a:xfrm>
          <a:off x="7059582" y="2546105"/>
          <a:ext cx="3117639" cy="132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baseline="0"/>
            <a:t>This transition improves searchability, reduces time spent looking for information, and makes updates easier.</a:t>
          </a:r>
          <a:endParaRPr lang="en-US" sz="1900" kern="1200"/>
        </a:p>
      </dsp:txBody>
      <dsp:txXfrm>
        <a:off x="7059582" y="2546105"/>
        <a:ext cx="3117639" cy="1322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66269-3A4B-4961-B8B2-8F54949654A3}">
      <dsp:nvSpPr>
        <dsp:cNvPr id="0" name=""/>
        <dsp:cNvSpPr/>
      </dsp:nvSpPr>
      <dsp:spPr>
        <a:xfrm>
          <a:off x="264008" y="14326"/>
          <a:ext cx="1362585" cy="13625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D4CC8-BB73-47E3-8DBA-D9D099951C72}">
      <dsp:nvSpPr>
        <dsp:cNvPr id="0" name=""/>
        <dsp:cNvSpPr/>
      </dsp:nvSpPr>
      <dsp:spPr>
        <a:xfrm>
          <a:off x="550151" y="300469"/>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ACDE58-64EC-4E26-9ADF-A1E6EA8D654E}">
      <dsp:nvSpPr>
        <dsp:cNvPr id="0" name=""/>
        <dsp:cNvSpPr/>
      </dsp:nvSpPr>
      <dsp:spPr>
        <a:xfrm>
          <a:off x="1918575" y="1432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baseline="0" dirty="0"/>
            <a:t>My role supports the AMI team at Con Edison by digitizing and centralizing technical documentation on Azure DevOps Wiki.</a:t>
          </a:r>
          <a:endParaRPr lang="en-US" sz="1800" kern="1200" dirty="0"/>
        </a:p>
      </dsp:txBody>
      <dsp:txXfrm>
        <a:off x="1918575" y="14326"/>
        <a:ext cx="3211807" cy="1362585"/>
      </dsp:txXfrm>
    </dsp:sp>
    <dsp:sp modelId="{4E5D7F73-1B9A-40B8-B18B-EDDC623D9690}">
      <dsp:nvSpPr>
        <dsp:cNvPr id="0" name=""/>
        <dsp:cNvSpPr/>
      </dsp:nvSpPr>
      <dsp:spPr>
        <a:xfrm>
          <a:off x="5690016" y="14326"/>
          <a:ext cx="1362585" cy="13625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573CA-3E28-4660-9745-1E9465FDE143}">
      <dsp:nvSpPr>
        <dsp:cNvPr id="0" name=""/>
        <dsp:cNvSpPr/>
      </dsp:nvSpPr>
      <dsp:spPr>
        <a:xfrm>
          <a:off x="5976159" y="300469"/>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D05FDD-25BA-47AC-A71F-9D8D45089DD5}">
      <dsp:nvSpPr>
        <dsp:cNvPr id="0" name=""/>
        <dsp:cNvSpPr/>
      </dsp:nvSpPr>
      <dsp:spPr>
        <a:xfrm>
          <a:off x="7344584" y="1432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baseline="0" dirty="0"/>
            <a:t>Previously, important documents were scattered in Word files, making it hard to access and update information.</a:t>
          </a:r>
          <a:endParaRPr lang="en-US" sz="1800" kern="1200" dirty="0"/>
        </a:p>
      </dsp:txBody>
      <dsp:txXfrm>
        <a:off x="7344584" y="14326"/>
        <a:ext cx="3211807" cy="1362585"/>
      </dsp:txXfrm>
    </dsp:sp>
    <dsp:sp modelId="{31AF3DFA-F0E7-4FCB-BE88-C7330B98D1BE}">
      <dsp:nvSpPr>
        <dsp:cNvPr id="0" name=""/>
        <dsp:cNvSpPr/>
      </dsp:nvSpPr>
      <dsp:spPr>
        <a:xfrm>
          <a:off x="264008" y="2585465"/>
          <a:ext cx="1362585" cy="13625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AAF97-2AAF-405C-89C4-B7B6D5AE746F}">
      <dsp:nvSpPr>
        <dsp:cNvPr id="0" name=""/>
        <dsp:cNvSpPr/>
      </dsp:nvSpPr>
      <dsp:spPr>
        <a:xfrm>
          <a:off x="550151" y="2871608"/>
          <a:ext cx="790299" cy="7902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35F292-7E28-46B3-BF32-DA5282E5F274}">
      <dsp:nvSpPr>
        <dsp:cNvPr id="0" name=""/>
        <dsp:cNvSpPr/>
      </dsp:nvSpPr>
      <dsp:spPr>
        <a:xfrm>
          <a:off x="1918575" y="2128243"/>
          <a:ext cx="3211807" cy="2277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baseline="0" dirty="0"/>
            <a:t>By transferring 60+ technical documents (some over 100+ pages long) into an online wiki, I am improving accessibility, reducing redundancy, and ensuring consistency across the department.</a:t>
          </a:r>
          <a:endParaRPr lang="en-US" sz="1800" kern="1200" dirty="0"/>
        </a:p>
      </dsp:txBody>
      <dsp:txXfrm>
        <a:off x="1918575" y="2128243"/>
        <a:ext cx="3211807" cy="2277029"/>
      </dsp:txXfrm>
    </dsp:sp>
    <dsp:sp modelId="{3CB9B01C-D08D-49C1-B250-CC6947576614}">
      <dsp:nvSpPr>
        <dsp:cNvPr id="0" name=""/>
        <dsp:cNvSpPr/>
      </dsp:nvSpPr>
      <dsp:spPr>
        <a:xfrm>
          <a:off x="5690016" y="2585465"/>
          <a:ext cx="1362585" cy="13625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0B384-958A-449F-89A4-7C0C5E24FD4A}">
      <dsp:nvSpPr>
        <dsp:cNvPr id="0" name=""/>
        <dsp:cNvSpPr/>
      </dsp:nvSpPr>
      <dsp:spPr>
        <a:xfrm>
          <a:off x="5976159" y="2871608"/>
          <a:ext cx="790299" cy="7902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94F804-C6F4-43EC-8297-5ADF366DA9E1}">
      <dsp:nvSpPr>
        <dsp:cNvPr id="0" name=""/>
        <dsp:cNvSpPr/>
      </dsp:nvSpPr>
      <dsp:spPr>
        <a:xfrm>
          <a:off x="7344584" y="2585465"/>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baseline="0" dirty="0"/>
            <a:t>This saves time for engineers, analysts, and business team members who rely on these documents daily, enhancing overall efficiency and collaboration.</a:t>
          </a:r>
          <a:endParaRPr lang="en-US" sz="1800" kern="1200" dirty="0"/>
        </a:p>
      </dsp:txBody>
      <dsp:txXfrm>
        <a:off x="7344584" y="2585465"/>
        <a:ext cx="3211807" cy="13625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90ADF-3AC4-4E35-A53E-94B81934699F}">
      <dsp:nvSpPr>
        <dsp:cNvPr id="0" name=""/>
        <dsp:cNvSpPr/>
      </dsp:nvSpPr>
      <dsp:spPr>
        <a:xfrm>
          <a:off x="0" y="1922"/>
          <a:ext cx="7055127"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763E68-E7C3-45D9-83EB-2B19416BB6EC}">
      <dsp:nvSpPr>
        <dsp:cNvPr id="0" name=""/>
        <dsp:cNvSpPr/>
      </dsp:nvSpPr>
      <dsp:spPr>
        <a:xfrm>
          <a:off x="247831" y="186259"/>
          <a:ext cx="450602" cy="4506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5F65F3-5F41-457E-A836-C652C89264B0}">
      <dsp:nvSpPr>
        <dsp:cNvPr id="0" name=""/>
        <dsp:cNvSpPr/>
      </dsp:nvSpPr>
      <dsp:spPr>
        <a:xfrm>
          <a:off x="946264" y="1922"/>
          <a:ext cx="6108862"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755650">
            <a:lnSpc>
              <a:spcPct val="90000"/>
            </a:lnSpc>
            <a:spcBef>
              <a:spcPct val="0"/>
            </a:spcBef>
            <a:spcAft>
              <a:spcPct val="35000"/>
            </a:spcAft>
            <a:buNone/>
          </a:pPr>
          <a:r>
            <a:rPr lang="en-US" sz="1700" kern="1200" baseline="0" dirty="0"/>
            <a:t>I created a centralized Excel file that consolidates all KPI reports from four teams into one structured workbook with:</a:t>
          </a:r>
          <a:endParaRPr lang="en-US" sz="1700" kern="1200" dirty="0"/>
        </a:p>
      </dsp:txBody>
      <dsp:txXfrm>
        <a:off x="946264" y="1922"/>
        <a:ext cx="6108862" cy="819276"/>
      </dsp:txXfrm>
    </dsp:sp>
    <dsp:sp modelId="{35C3F6D5-2B30-4D13-B63D-E3641EC21862}">
      <dsp:nvSpPr>
        <dsp:cNvPr id="0" name=""/>
        <dsp:cNvSpPr/>
      </dsp:nvSpPr>
      <dsp:spPr>
        <a:xfrm>
          <a:off x="636140" y="1066801"/>
          <a:ext cx="5975904"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0E0F74-43E8-4C16-B878-5F2A896C9DC7}">
      <dsp:nvSpPr>
        <dsp:cNvPr id="0" name=""/>
        <dsp:cNvSpPr/>
      </dsp:nvSpPr>
      <dsp:spPr>
        <a:xfrm>
          <a:off x="838200" y="1295402"/>
          <a:ext cx="450602" cy="4506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5E9F6B-7BA9-4A54-8731-C93E08BE6947}">
      <dsp:nvSpPr>
        <dsp:cNvPr id="0" name=""/>
        <dsp:cNvSpPr/>
      </dsp:nvSpPr>
      <dsp:spPr>
        <a:xfrm>
          <a:off x="1447807" y="1066801"/>
          <a:ext cx="5107742"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755650">
            <a:lnSpc>
              <a:spcPct val="90000"/>
            </a:lnSpc>
            <a:spcBef>
              <a:spcPct val="0"/>
            </a:spcBef>
            <a:spcAft>
              <a:spcPct val="35000"/>
            </a:spcAft>
            <a:buNone/>
          </a:pPr>
          <a:r>
            <a:rPr lang="en-US" sz="1700" b="1" kern="1200" baseline="0" dirty="0"/>
            <a:t>Separate sheets</a:t>
          </a:r>
          <a:r>
            <a:rPr lang="en-US" sz="1700" kern="1200" baseline="0" dirty="0"/>
            <a:t> for each team’s </a:t>
          </a:r>
          <a:r>
            <a:rPr lang="en-US" sz="1700" b="1" kern="1200" baseline="0" dirty="0"/>
            <a:t>monthly data</a:t>
          </a:r>
          <a:endParaRPr lang="en-US" sz="1700" kern="1200" dirty="0"/>
        </a:p>
      </dsp:txBody>
      <dsp:txXfrm>
        <a:off x="1447807" y="1066801"/>
        <a:ext cx="5107742" cy="819276"/>
      </dsp:txXfrm>
    </dsp:sp>
    <dsp:sp modelId="{FD71F158-31D5-4A4B-9788-A3F9E65DE291}">
      <dsp:nvSpPr>
        <dsp:cNvPr id="0" name=""/>
        <dsp:cNvSpPr/>
      </dsp:nvSpPr>
      <dsp:spPr>
        <a:xfrm>
          <a:off x="648522" y="2025420"/>
          <a:ext cx="5975551"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D42A29-6642-4B08-B857-D33FE36541BF}">
      <dsp:nvSpPr>
        <dsp:cNvPr id="0" name=""/>
        <dsp:cNvSpPr/>
      </dsp:nvSpPr>
      <dsp:spPr>
        <a:xfrm>
          <a:off x="838200" y="2209798"/>
          <a:ext cx="450602" cy="4506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B2496D-1629-4424-B1D3-EBDF5A50CDCC}">
      <dsp:nvSpPr>
        <dsp:cNvPr id="0" name=""/>
        <dsp:cNvSpPr/>
      </dsp:nvSpPr>
      <dsp:spPr>
        <a:xfrm>
          <a:off x="1447807" y="2000121"/>
          <a:ext cx="5107742"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755650">
            <a:lnSpc>
              <a:spcPct val="90000"/>
            </a:lnSpc>
            <a:spcBef>
              <a:spcPct val="0"/>
            </a:spcBef>
            <a:spcAft>
              <a:spcPct val="35000"/>
            </a:spcAft>
            <a:buNone/>
          </a:pPr>
          <a:r>
            <a:rPr lang="en-US" sz="1700" kern="1200" baseline="0" dirty="0"/>
            <a:t>A </a:t>
          </a:r>
          <a:r>
            <a:rPr lang="en-US" sz="1700" b="1" kern="1200" baseline="0" dirty="0"/>
            <a:t>yearly summary sheet</a:t>
          </a:r>
          <a:r>
            <a:rPr lang="en-US" sz="1700" kern="1200" baseline="0" dirty="0"/>
            <a:t> that auto-populates data from </a:t>
          </a:r>
        </a:p>
        <a:p>
          <a:pPr marL="0" lvl="0" indent="0" algn="l" defTabSz="755650">
            <a:lnSpc>
              <a:spcPct val="90000"/>
            </a:lnSpc>
            <a:spcBef>
              <a:spcPct val="0"/>
            </a:spcBef>
            <a:spcAft>
              <a:spcPct val="35000"/>
            </a:spcAft>
            <a:buNone/>
          </a:pPr>
          <a:r>
            <a:rPr lang="en-US" sz="1700" kern="1200" baseline="0" dirty="0"/>
            <a:t>the monthly reports</a:t>
          </a:r>
          <a:endParaRPr lang="en-US" sz="1700" kern="1200" dirty="0"/>
        </a:p>
      </dsp:txBody>
      <dsp:txXfrm>
        <a:off x="1447807" y="2000121"/>
        <a:ext cx="5107742" cy="819276"/>
      </dsp:txXfrm>
    </dsp:sp>
    <dsp:sp modelId="{F62E475D-47CE-4094-9F51-66BE45543C2B}">
      <dsp:nvSpPr>
        <dsp:cNvPr id="0" name=""/>
        <dsp:cNvSpPr/>
      </dsp:nvSpPr>
      <dsp:spPr>
        <a:xfrm>
          <a:off x="0" y="3074209"/>
          <a:ext cx="7055127"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0C1AD7-8D15-41D6-8615-16B00938801C}">
      <dsp:nvSpPr>
        <dsp:cNvPr id="0" name=""/>
        <dsp:cNvSpPr/>
      </dsp:nvSpPr>
      <dsp:spPr>
        <a:xfrm>
          <a:off x="247831" y="3258546"/>
          <a:ext cx="450602" cy="4506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87A4F8-181A-4B51-9B66-87B935E63680}">
      <dsp:nvSpPr>
        <dsp:cNvPr id="0" name=""/>
        <dsp:cNvSpPr/>
      </dsp:nvSpPr>
      <dsp:spPr>
        <a:xfrm>
          <a:off x="946264" y="3074209"/>
          <a:ext cx="6108862"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755650">
            <a:lnSpc>
              <a:spcPct val="90000"/>
            </a:lnSpc>
            <a:spcBef>
              <a:spcPct val="0"/>
            </a:spcBef>
            <a:spcAft>
              <a:spcPct val="35000"/>
            </a:spcAft>
            <a:buNone/>
          </a:pPr>
          <a:r>
            <a:rPr lang="en-US" sz="1700" kern="1200" baseline="0"/>
            <a:t>Using formulas, the yearly report now updates automatically, reducing manual work and eliminating errors.</a:t>
          </a:r>
          <a:endParaRPr lang="en-US" sz="1700" kern="1200"/>
        </a:p>
      </dsp:txBody>
      <dsp:txXfrm>
        <a:off x="946264" y="3074209"/>
        <a:ext cx="6108862" cy="819276"/>
      </dsp:txXfrm>
    </dsp:sp>
    <dsp:sp modelId="{6CDFA10A-B6AA-48C4-9AD0-BF7935F8E33A}">
      <dsp:nvSpPr>
        <dsp:cNvPr id="0" name=""/>
        <dsp:cNvSpPr/>
      </dsp:nvSpPr>
      <dsp:spPr>
        <a:xfrm>
          <a:off x="0" y="4098305"/>
          <a:ext cx="7055127"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34058E-28A7-4ECE-B5E6-B3F81C264132}">
      <dsp:nvSpPr>
        <dsp:cNvPr id="0" name=""/>
        <dsp:cNvSpPr/>
      </dsp:nvSpPr>
      <dsp:spPr>
        <a:xfrm>
          <a:off x="247831" y="4282642"/>
          <a:ext cx="450602" cy="4506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9D975F-39C0-4922-92AA-2DEDA00177C5}">
      <dsp:nvSpPr>
        <dsp:cNvPr id="0" name=""/>
        <dsp:cNvSpPr/>
      </dsp:nvSpPr>
      <dsp:spPr>
        <a:xfrm>
          <a:off x="946264" y="4098305"/>
          <a:ext cx="6108862"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755650">
            <a:lnSpc>
              <a:spcPct val="90000"/>
            </a:lnSpc>
            <a:spcBef>
              <a:spcPct val="0"/>
            </a:spcBef>
            <a:spcAft>
              <a:spcPct val="35000"/>
            </a:spcAft>
            <a:buNone/>
          </a:pPr>
          <a:r>
            <a:rPr lang="en-US" sz="1700" kern="1200" baseline="0" dirty="0"/>
            <a:t>Employees only need to enter monthly data, and all calculations—including total planned/unplanned outages and KPI performance—are handled instantly.</a:t>
          </a:r>
          <a:endParaRPr lang="en-US" sz="1700" kern="1200" dirty="0"/>
        </a:p>
      </dsp:txBody>
      <dsp:txXfrm>
        <a:off x="946264" y="4098305"/>
        <a:ext cx="6108862" cy="819276"/>
      </dsp:txXfrm>
    </dsp:sp>
    <dsp:sp modelId="{AF762875-9D38-4AF4-8F61-ADC6ACE57DE3}">
      <dsp:nvSpPr>
        <dsp:cNvPr id="0" name=""/>
        <dsp:cNvSpPr/>
      </dsp:nvSpPr>
      <dsp:spPr>
        <a:xfrm>
          <a:off x="0" y="5122400"/>
          <a:ext cx="7055127" cy="8192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45D612-60DB-47BC-A56A-3C40DCFC2408}">
      <dsp:nvSpPr>
        <dsp:cNvPr id="0" name=""/>
        <dsp:cNvSpPr/>
      </dsp:nvSpPr>
      <dsp:spPr>
        <a:xfrm>
          <a:off x="247831" y="5306738"/>
          <a:ext cx="450602" cy="4506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8773CF-39CA-4E9D-8D11-0ED7477DD0CA}">
      <dsp:nvSpPr>
        <dsp:cNvPr id="0" name=""/>
        <dsp:cNvSpPr/>
      </dsp:nvSpPr>
      <dsp:spPr>
        <a:xfrm>
          <a:off x="946264" y="5122400"/>
          <a:ext cx="6108862" cy="8192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707" tIns="86707" rIns="86707" bIns="86707" numCol="1" spcCol="1270" anchor="ctr" anchorCtr="0">
          <a:noAutofit/>
        </a:bodyPr>
        <a:lstStyle/>
        <a:p>
          <a:pPr marL="0" lvl="0" indent="0" algn="l" defTabSz="755650">
            <a:lnSpc>
              <a:spcPct val="90000"/>
            </a:lnSpc>
            <a:spcBef>
              <a:spcPct val="0"/>
            </a:spcBef>
            <a:spcAft>
              <a:spcPct val="35000"/>
            </a:spcAft>
            <a:buNone/>
          </a:pPr>
          <a:r>
            <a:rPr lang="en-US" sz="1700" kern="1200" baseline="0"/>
            <a:t>This solution saves time, improves accuracy, and ensures the AMI team can efficiently track and meet performance targets.</a:t>
          </a:r>
          <a:endParaRPr lang="en-US" sz="1700" kern="1200"/>
        </a:p>
      </dsp:txBody>
      <dsp:txXfrm>
        <a:off x="946264" y="5122400"/>
        <a:ext cx="6108862" cy="8192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DC743-319A-48CD-8E63-CF40964F1DEE}">
      <dsp:nvSpPr>
        <dsp:cNvPr id="0" name=""/>
        <dsp:cNvSpPr/>
      </dsp:nvSpPr>
      <dsp:spPr>
        <a:xfrm>
          <a:off x="0" y="429"/>
          <a:ext cx="10363200" cy="5915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8611D-0C70-41F6-BBF9-DACF653B93A3}">
      <dsp:nvSpPr>
        <dsp:cNvPr id="0" name=""/>
        <dsp:cNvSpPr/>
      </dsp:nvSpPr>
      <dsp:spPr>
        <a:xfrm>
          <a:off x="178949" y="133532"/>
          <a:ext cx="325363" cy="325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18AF44-2350-4A85-881F-844223B43FB5}">
      <dsp:nvSpPr>
        <dsp:cNvPr id="0" name=""/>
        <dsp:cNvSpPr/>
      </dsp:nvSpPr>
      <dsp:spPr>
        <a:xfrm>
          <a:off x="683262" y="429"/>
          <a:ext cx="9679937" cy="591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08" tIns="62608" rIns="62608" bIns="62608" numCol="1" spcCol="1270" anchor="ctr" anchorCtr="0">
          <a:noAutofit/>
        </a:bodyPr>
        <a:lstStyle/>
        <a:p>
          <a:pPr marL="0" lvl="0" indent="0" algn="l" defTabSz="711200">
            <a:lnSpc>
              <a:spcPct val="90000"/>
            </a:lnSpc>
            <a:spcBef>
              <a:spcPct val="0"/>
            </a:spcBef>
            <a:spcAft>
              <a:spcPct val="35000"/>
            </a:spcAft>
            <a:buNone/>
          </a:pPr>
          <a:r>
            <a:rPr lang="en-US" sz="1600" b="1" kern="1200" baseline="0" dirty="0"/>
            <a:t>4 hours per week</a:t>
          </a:r>
          <a:r>
            <a:rPr lang="en-US" sz="1600" kern="1200" baseline="0" dirty="0"/>
            <a:t> dedicated to learning new technologies, methodologies, and best practices.</a:t>
          </a:r>
          <a:endParaRPr lang="en-US" sz="1600" kern="1200" dirty="0"/>
        </a:p>
      </dsp:txBody>
      <dsp:txXfrm>
        <a:off x="683262" y="429"/>
        <a:ext cx="9679937" cy="591569"/>
      </dsp:txXfrm>
    </dsp:sp>
    <dsp:sp modelId="{2EB76271-1D58-4AD1-83D6-356B4CE66938}">
      <dsp:nvSpPr>
        <dsp:cNvPr id="0" name=""/>
        <dsp:cNvSpPr/>
      </dsp:nvSpPr>
      <dsp:spPr>
        <a:xfrm>
          <a:off x="0" y="739891"/>
          <a:ext cx="10363200" cy="5915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E030B-C02A-4A4F-8CA9-29BFDA1F190F}">
      <dsp:nvSpPr>
        <dsp:cNvPr id="0" name=""/>
        <dsp:cNvSpPr/>
      </dsp:nvSpPr>
      <dsp:spPr>
        <a:xfrm>
          <a:off x="178949" y="872994"/>
          <a:ext cx="325363" cy="325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3066F6-91A3-4692-BB7A-30DD7CF1044D}">
      <dsp:nvSpPr>
        <dsp:cNvPr id="0" name=""/>
        <dsp:cNvSpPr/>
      </dsp:nvSpPr>
      <dsp:spPr>
        <a:xfrm>
          <a:off x="683262" y="739891"/>
          <a:ext cx="9679937" cy="591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08" tIns="62608" rIns="62608" bIns="62608" numCol="1" spcCol="1270" anchor="ctr" anchorCtr="0">
          <a:noAutofit/>
        </a:bodyPr>
        <a:lstStyle/>
        <a:p>
          <a:pPr marL="0" lvl="0" indent="0" algn="l" defTabSz="711200">
            <a:lnSpc>
              <a:spcPct val="90000"/>
            </a:lnSpc>
            <a:spcBef>
              <a:spcPct val="0"/>
            </a:spcBef>
            <a:spcAft>
              <a:spcPct val="35000"/>
            </a:spcAft>
            <a:buNone/>
          </a:pPr>
          <a:r>
            <a:rPr lang="en-US" sz="1600" b="1" kern="1200" baseline="0" dirty="0"/>
            <a:t>Agile Methodologies</a:t>
          </a:r>
          <a:r>
            <a:rPr lang="en-US" sz="1600" kern="1200" baseline="0" dirty="0"/>
            <a:t>: Explored different frameworks (Scrum, Kanban), their benefits, and how Agile contrasts with Waterfall in project management.</a:t>
          </a:r>
          <a:endParaRPr lang="en-US" sz="1600" kern="1200" dirty="0"/>
        </a:p>
      </dsp:txBody>
      <dsp:txXfrm>
        <a:off x="683262" y="739891"/>
        <a:ext cx="9679937" cy="591569"/>
      </dsp:txXfrm>
    </dsp:sp>
    <dsp:sp modelId="{8B8F9714-0805-42F2-812A-4861CD60A032}">
      <dsp:nvSpPr>
        <dsp:cNvPr id="0" name=""/>
        <dsp:cNvSpPr/>
      </dsp:nvSpPr>
      <dsp:spPr>
        <a:xfrm>
          <a:off x="0" y="1479353"/>
          <a:ext cx="10363200" cy="5915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C7574-C79E-49B3-A72F-E55B860B059A}">
      <dsp:nvSpPr>
        <dsp:cNvPr id="0" name=""/>
        <dsp:cNvSpPr/>
      </dsp:nvSpPr>
      <dsp:spPr>
        <a:xfrm>
          <a:off x="178949" y="1612456"/>
          <a:ext cx="325363" cy="325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B27FA0-7399-41A6-9457-4F052D2EE84B}">
      <dsp:nvSpPr>
        <dsp:cNvPr id="0" name=""/>
        <dsp:cNvSpPr/>
      </dsp:nvSpPr>
      <dsp:spPr>
        <a:xfrm>
          <a:off x="683262" y="1479353"/>
          <a:ext cx="9679937" cy="591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08" tIns="62608" rIns="62608" bIns="62608" numCol="1" spcCol="1270" anchor="ctr" anchorCtr="0">
          <a:noAutofit/>
        </a:bodyPr>
        <a:lstStyle/>
        <a:p>
          <a:pPr marL="0" lvl="0" indent="0" algn="l" defTabSz="711200">
            <a:lnSpc>
              <a:spcPct val="90000"/>
            </a:lnSpc>
            <a:spcBef>
              <a:spcPct val="0"/>
            </a:spcBef>
            <a:spcAft>
              <a:spcPct val="35000"/>
            </a:spcAft>
            <a:buNone/>
          </a:pPr>
          <a:r>
            <a:rPr lang="en-US" sz="1600" b="1" kern="1200" baseline="0"/>
            <a:t>Software Development Life Cycle (SDLC)</a:t>
          </a:r>
          <a:r>
            <a:rPr lang="en-US" sz="1600" kern="1200" baseline="0"/>
            <a:t>: Gained a deeper understanding of how IT projects move from planning to deployment.</a:t>
          </a:r>
          <a:endParaRPr lang="en-US" sz="1600" kern="1200"/>
        </a:p>
      </dsp:txBody>
      <dsp:txXfrm>
        <a:off x="683262" y="1479353"/>
        <a:ext cx="9679937" cy="591569"/>
      </dsp:txXfrm>
    </dsp:sp>
    <dsp:sp modelId="{FED8AFFD-E323-4F09-84CF-6DEDCB57B179}">
      <dsp:nvSpPr>
        <dsp:cNvPr id="0" name=""/>
        <dsp:cNvSpPr/>
      </dsp:nvSpPr>
      <dsp:spPr>
        <a:xfrm>
          <a:off x="0" y="2218814"/>
          <a:ext cx="10363200" cy="5915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64C8E-F184-4510-BAE2-C23238D69C72}">
      <dsp:nvSpPr>
        <dsp:cNvPr id="0" name=""/>
        <dsp:cNvSpPr/>
      </dsp:nvSpPr>
      <dsp:spPr>
        <a:xfrm>
          <a:off x="178949" y="2351917"/>
          <a:ext cx="325363" cy="3253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6BC48D-8D27-4288-A492-B7C8C02F9CEA}">
      <dsp:nvSpPr>
        <dsp:cNvPr id="0" name=""/>
        <dsp:cNvSpPr/>
      </dsp:nvSpPr>
      <dsp:spPr>
        <a:xfrm>
          <a:off x="683262" y="2218814"/>
          <a:ext cx="9679937" cy="591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08" tIns="62608" rIns="62608" bIns="62608" numCol="1" spcCol="1270" anchor="ctr" anchorCtr="0">
          <a:noAutofit/>
        </a:bodyPr>
        <a:lstStyle/>
        <a:p>
          <a:pPr marL="0" lvl="0" indent="0" algn="l" defTabSz="711200">
            <a:lnSpc>
              <a:spcPct val="90000"/>
            </a:lnSpc>
            <a:spcBef>
              <a:spcPct val="0"/>
            </a:spcBef>
            <a:spcAft>
              <a:spcPct val="35000"/>
            </a:spcAft>
            <a:buNone/>
          </a:pPr>
          <a:r>
            <a:rPr lang="en-US" sz="1600" b="1" kern="1200" baseline="0" dirty="0"/>
            <a:t>Collaboration between IT and Business Teams</a:t>
          </a:r>
          <a:r>
            <a:rPr lang="en-US" sz="1600" kern="1200" baseline="0" dirty="0"/>
            <a:t>: Learned how technical teams align with business goals, how requirements are gathered, and the role of effective communication.</a:t>
          </a:r>
          <a:endParaRPr lang="en-US" sz="1600" kern="1200" dirty="0"/>
        </a:p>
      </dsp:txBody>
      <dsp:txXfrm>
        <a:off x="683262" y="2218814"/>
        <a:ext cx="9679937" cy="591569"/>
      </dsp:txXfrm>
    </dsp:sp>
    <dsp:sp modelId="{184E634D-3B40-4E79-84EF-4F55E8583DBE}">
      <dsp:nvSpPr>
        <dsp:cNvPr id="0" name=""/>
        <dsp:cNvSpPr/>
      </dsp:nvSpPr>
      <dsp:spPr>
        <a:xfrm>
          <a:off x="0" y="2958276"/>
          <a:ext cx="10363200" cy="5915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268A0A-7F9E-40F7-AEA6-60FCEB484574}">
      <dsp:nvSpPr>
        <dsp:cNvPr id="0" name=""/>
        <dsp:cNvSpPr/>
      </dsp:nvSpPr>
      <dsp:spPr>
        <a:xfrm>
          <a:off x="178949" y="3091379"/>
          <a:ext cx="325363" cy="3253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74B388-5DFC-4A6B-9676-320C7C0201D9}">
      <dsp:nvSpPr>
        <dsp:cNvPr id="0" name=""/>
        <dsp:cNvSpPr/>
      </dsp:nvSpPr>
      <dsp:spPr>
        <a:xfrm>
          <a:off x="683262" y="2958276"/>
          <a:ext cx="9679937" cy="591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08" tIns="62608" rIns="62608" bIns="62608" numCol="1" spcCol="1270" anchor="ctr" anchorCtr="0">
          <a:noAutofit/>
        </a:bodyPr>
        <a:lstStyle/>
        <a:p>
          <a:pPr marL="0" lvl="0" indent="0" algn="l" defTabSz="711200">
            <a:lnSpc>
              <a:spcPct val="90000"/>
            </a:lnSpc>
            <a:spcBef>
              <a:spcPct val="0"/>
            </a:spcBef>
            <a:spcAft>
              <a:spcPct val="35000"/>
            </a:spcAft>
            <a:buNone/>
          </a:pPr>
          <a:r>
            <a:rPr lang="en-US" sz="1600" b="1" kern="1200" baseline="0"/>
            <a:t>Advanced HTML &amp; CSS Formatting</a:t>
          </a:r>
          <a:r>
            <a:rPr lang="en-US" sz="1600" kern="1200" baseline="0"/>
            <a:t>: Improved my ability to structure and style data from working on the technical documentation within Azure DevOps Wiki.</a:t>
          </a:r>
          <a:endParaRPr lang="en-US" sz="1600" kern="1200"/>
        </a:p>
      </dsp:txBody>
      <dsp:txXfrm>
        <a:off x="683262" y="2958276"/>
        <a:ext cx="9679937" cy="591569"/>
      </dsp:txXfrm>
    </dsp:sp>
    <dsp:sp modelId="{D1BD98BF-1D09-47B9-AC5C-1470E6D642EC}">
      <dsp:nvSpPr>
        <dsp:cNvPr id="0" name=""/>
        <dsp:cNvSpPr/>
      </dsp:nvSpPr>
      <dsp:spPr>
        <a:xfrm>
          <a:off x="0" y="3697738"/>
          <a:ext cx="10363200" cy="5915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D90D9-DFF4-409B-B6C2-C07CBAE1A86E}">
      <dsp:nvSpPr>
        <dsp:cNvPr id="0" name=""/>
        <dsp:cNvSpPr/>
      </dsp:nvSpPr>
      <dsp:spPr>
        <a:xfrm>
          <a:off x="178949" y="3830841"/>
          <a:ext cx="325363" cy="3253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5ACFF4-A68A-4F6C-BA03-4AD847692E51}">
      <dsp:nvSpPr>
        <dsp:cNvPr id="0" name=""/>
        <dsp:cNvSpPr/>
      </dsp:nvSpPr>
      <dsp:spPr>
        <a:xfrm>
          <a:off x="683262" y="3697738"/>
          <a:ext cx="9679937" cy="591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08" tIns="62608" rIns="62608" bIns="62608" numCol="1" spcCol="1270" anchor="ctr" anchorCtr="0">
          <a:noAutofit/>
        </a:bodyPr>
        <a:lstStyle/>
        <a:p>
          <a:pPr marL="0" lvl="0" indent="0" algn="l" defTabSz="711200">
            <a:lnSpc>
              <a:spcPct val="90000"/>
            </a:lnSpc>
            <a:spcBef>
              <a:spcPct val="0"/>
            </a:spcBef>
            <a:spcAft>
              <a:spcPct val="35000"/>
            </a:spcAft>
            <a:buNone/>
          </a:pPr>
          <a:r>
            <a:rPr lang="en-US" sz="1600" b="1" kern="1200" baseline="0"/>
            <a:t>Excel for Automation</a:t>
          </a:r>
          <a:r>
            <a:rPr lang="en-US" sz="1600" kern="1200" baseline="0"/>
            <a:t>: Learned how to optimize Excel features like formulas, tables, and automation techniques to enhance reporting processes.</a:t>
          </a:r>
          <a:endParaRPr lang="en-US" sz="1600" kern="1200"/>
        </a:p>
      </dsp:txBody>
      <dsp:txXfrm>
        <a:off x="683262" y="3697738"/>
        <a:ext cx="9679937" cy="591569"/>
      </dsp:txXfrm>
    </dsp:sp>
    <dsp:sp modelId="{D7DF2AD1-2E26-4014-AC33-060310B1C712}">
      <dsp:nvSpPr>
        <dsp:cNvPr id="0" name=""/>
        <dsp:cNvSpPr/>
      </dsp:nvSpPr>
      <dsp:spPr>
        <a:xfrm>
          <a:off x="0" y="4437199"/>
          <a:ext cx="10363200" cy="5915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F1F723-C694-48E9-85E1-C4D2054A7909}">
      <dsp:nvSpPr>
        <dsp:cNvPr id="0" name=""/>
        <dsp:cNvSpPr/>
      </dsp:nvSpPr>
      <dsp:spPr>
        <a:xfrm>
          <a:off x="178949" y="4570303"/>
          <a:ext cx="325363" cy="32536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F27925-814E-43B1-8172-6C3C57547C23}">
      <dsp:nvSpPr>
        <dsp:cNvPr id="0" name=""/>
        <dsp:cNvSpPr/>
      </dsp:nvSpPr>
      <dsp:spPr>
        <a:xfrm>
          <a:off x="683262" y="4437199"/>
          <a:ext cx="9679937" cy="591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608" tIns="62608" rIns="62608" bIns="62608" numCol="1" spcCol="1270" anchor="ctr" anchorCtr="0">
          <a:noAutofit/>
        </a:bodyPr>
        <a:lstStyle/>
        <a:p>
          <a:pPr marL="0" lvl="0" indent="0" algn="l" defTabSz="711200">
            <a:lnSpc>
              <a:spcPct val="90000"/>
            </a:lnSpc>
            <a:spcBef>
              <a:spcPct val="0"/>
            </a:spcBef>
            <a:spcAft>
              <a:spcPct val="35000"/>
            </a:spcAft>
            <a:buNone/>
          </a:pPr>
          <a:r>
            <a:rPr lang="en-US" sz="1600" b="1" kern="1200" baseline="0" dirty="0"/>
            <a:t>Grafana &amp; System Monitoring</a:t>
          </a:r>
          <a:r>
            <a:rPr lang="en-US" sz="1600" kern="1200" baseline="0" dirty="0"/>
            <a:t>: Gained hands-on experience with </a:t>
          </a:r>
          <a:r>
            <a:rPr lang="en-US" sz="1600" b="0" kern="1200" baseline="0" dirty="0"/>
            <a:t>Grafana,</a:t>
          </a:r>
          <a:r>
            <a:rPr lang="en-US" sz="1600" kern="1200" baseline="0" dirty="0"/>
            <a:t> understanding how AMI uses it to </a:t>
          </a:r>
          <a:r>
            <a:rPr lang="en-US" sz="1600" b="0" kern="1200" baseline="0" dirty="0"/>
            <a:t>create dashboards</a:t>
          </a:r>
          <a:r>
            <a:rPr lang="en-US" sz="1600" kern="1200" baseline="0" dirty="0"/>
            <a:t> for monitoring </a:t>
          </a:r>
          <a:r>
            <a:rPr lang="en-US" sz="1600" b="0" kern="1200" baseline="0" dirty="0"/>
            <a:t>system performance, </a:t>
          </a:r>
          <a:r>
            <a:rPr lang="en-US" sz="1600" kern="1200" baseline="0" dirty="0"/>
            <a:t>identifying trends, and visualizing key operational metrics.</a:t>
          </a:r>
          <a:endParaRPr lang="en-US" sz="1600" kern="1200" dirty="0"/>
        </a:p>
      </dsp:txBody>
      <dsp:txXfrm>
        <a:off x="683262" y="4437199"/>
        <a:ext cx="9679937" cy="5915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42F1A-BFAD-4C83-AD92-66764DF185BE}">
      <dsp:nvSpPr>
        <dsp:cNvPr id="0" name=""/>
        <dsp:cNvSpPr/>
      </dsp:nvSpPr>
      <dsp:spPr>
        <a:xfrm>
          <a:off x="0" y="1824"/>
          <a:ext cx="6683374" cy="777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245D6-CCA5-4DA7-85CF-C771141D9AA1}">
      <dsp:nvSpPr>
        <dsp:cNvPr id="0" name=""/>
        <dsp:cNvSpPr/>
      </dsp:nvSpPr>
      <dsp:spPr>
        <a:xfrm>
          <a:off x="235121" y="176708"/>
          <a:ext cx="427494" cy="427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51734B-7937-47D1-9AC4-CB495C80C7CB}">
      <dsp:nvSpPr>
        <dsp:cNvPr id="0" name=""/>
        <dsp:cNvSpPr/>
      </dsp:nvSpPr>
      <dsp:spPr>
        <a:xfrm>
          <a:off x="897737" y="1824"/>
          <a:ext cx="5785637" cy="77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0" tIns="82260" rIns="82260" bIns="82260" numCol="1" spcCol="1270" anchor="ctr" anchorCtr="0">
          <a:noAutofit/>
        </a:bodyPr>
        <a:lstStyle/>
        <a:p>
          <a:pPr marL="0" lvl="0" indent="0" algn="l" defTabSz="711200">
            <a:lnSpc>
              <a:spcPct val="90000"/>
            </a:lnSpc>
            <a:spcBef>
              <a:spcPct val="0"/>
            </a:spcBef>
            <a:spcAft>
              <a:spcPct val="35000"/>
            </a:spcAft>
            <a:buNone/>
          </a:pPr>
          <a:r>
            <a:rPr lang="en-US" sz="1600" b="1" kern="1200" baseline="0"/>
            <a:t>Advice for future interns:</a:t>
          </a:r>
          <a:endParaRPr lang="en-US" sz="1600" kern="1200"/>
        </a:p>
      </dsp:txBody>
      <dsp:txXfrm>
        <a:off x="897737" y="1824"/>
        <a:ext cx="5785637" cy="777262"/>
      </dsp:txXfrm>
    </dsp:sp>
    <dsp:sp modelId="{6B7E58F3-18CD-46D5-A13F-1CF2F59A7A5A}">
      <dsp:nvSpPr>
        <dsp:cNvPr id="0" name=""/>
        <dsp:cNvSpPr/>
      </dsp:nvSpPr>
      <dsp:spPr>
        <a:xfrm>
          <a:off x="0" y="973401"/>
          <a:ext cx="6683374" cy="777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F68E38-71EF-427D-9EC6-09FF9694B2F8}">
      <dsp:nvSpPr>
        <dsp:cNvPr id="0" name=""/>
        <dsp:cNvSpPr/>
      </dsp:nvSpPr>
      <dsp:spPr>
        <a:xfrm>
          <a:off x="235121" y="1148286"/>
          <a:ext cx="427494" cy="427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DE2B33-9A18-4E93-96C5-91EDDAF18C28}">
      <dsp:nvSpPr>
        <dsp:cNvPr id="0" name=""/>
        <dsp:cNvSpPr/>
      </dsp:nvSpPr>
      <dsp:spPr>
        <a:xfrm>
          <a:off x="897737" y="973401"/>
          <a:ext cx="5785637" cy="77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0" tIns="82260" rIns="82260" bIns="82260" numCol="1" spcCol="1270" anchor="ctr" anchorCtr="0">
          <a:noAutofit/>
        </a:bodyPr>
        <a:lstStyle/>
        <a:p>
          <a:pPr marL="0" lvl="0" indent="0" algn="l" defTabSz="711200">
            <a:lnSpc>
              <a:spcPct val="90000"/>
            </a:lnSpc>
            <a:spcBef>
              <a:spcPct val="0"/>
            </a:spcBef>
            <a:spcAft>
              <a:spcPct val="35000"/>
            </a:spcAft>
            <a:buNone/>
          </a:pPr>
          <a:r>
            <a:rPr lang="en-US" sz="1600" b="1" kern="1200" baseline="0"/>
            <a:t>Agile vs. Waterfall</a:t>
          </a:r>
          <a:r>
            <a:rPr lang="en-US" sz="1600" kern="1200" baseline="0"/>
            <a:t>: Be prepared to discuss the differences, advantages, and when to use each methodology.</a:t>
          </a:r>
          <a:endParaRPr lang="en-US" sz="1600" kern="1200"/>
        </a:p>
      </dsp:txBody>
      <dsp:txXfrm>
        <a:off x="897737" y="973401"/>
        <a:ext cx="5785637" cy="777262"/>
      </dsp:txXfrm>
    </dsp:sp>
    <dsp:sp modelId="{1E7539FE-BD9A-45E7-A4F4-27BB2914840B}">
      <dsp:nvSpPr>
        <dsp:cNvPr id="0" name=""/>
        <dsp:cNvSpPr/>
      </dsp:nvSpPr>
      <dsp:spPr>
        <a:xfrm>
          <a:off x="0" y="1944979"/>
          <a:ext cx="6683374" cy="777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991F2-E0AB-4473-89E8-EC348BDA0DD8}">
      <dsp:nvSpPr>
        <dsp:cNvPr id="0" name=""/>
        <dsp:cNvSpPr/>
      </dsp:nvSpPr>
      <dsp:spPr>
        <a:xfrm>
          <a:off x="235121" y="2119863"/>
          <a:ext cx="427494" cy="427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FD0185-D0D1-4100-BAC4-7577789BCBAA}">
      <dsp:nvSpPr>
        <dsp:cNvPr id="0" name=""/>
        <dsp:cNvSpPr/>
      </dsp:nvSpPr>
      <dsp:spPr>
        <a:xfrm>
          <a:off x="897737" y="1944979"/>
          <a:ext cx="5785637" cy="77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0" tIns="82260" rIns="82260" bIns="82260" numCol="1" spcCol="1270" anchor="ctr" anchorCtr="0">
          <a:noAutofit/>
        </a:bodyPr>
        <a:lstStyle/>
        <a:p>
          <a:pPr marL="0" lvl="0" indent="0" algn="l" defTabSz="711200">
            <a:lnSpc>
              <a:spcPct val="90000"/>
            </a:lnSpc>
            <a:spcBef>
              <a:spcPct val="0"/>
            </a:spcBef>
            <a:spcAft>
              <a:spcPct val="35000"/>
            </a:spcAft>
            <a:buNone/>
          </a:pPr>
          <a:r>
            <a:rPr lang="en-US" sz="1600" b="1" kern="1200" baseline="0"/>
            <a:t>SQL &amp; Database Concepts</a:t>
          </a:r>
          <a:r>
            <a:rPr lang="en-US" sz="1600" kern="1200" baseline="0"/>
            <a:t>: Basic understanding of databases, querying data, and how SQL integrates with business operations.</a:t>
          </a:r>
          <a:endParaRPr lang="en-US" sz="1600" kern="1200"/>
        </a:p>
      </dsp:txBody>
      <dsp:txXfrm>
        <a:off x="897737" y="1944979"/>
        <a:ext cx="5785637" cy="777262"/>
      </dsp:txXfrm>
    </dsp:sp>
    <dsp:sp modelId="{CC39437B-E226-461C-8A10-361BCB4A3F8E}">
      <dsp:nvSpPr>
        <dsp:cNvPr id="0" name=""/>
        <dsp:cNvSpPr/>
      </dsp:nvSpPr>
      <dsp:spPr>
        <a:xfrm>
          <a:off x="0" y="2916557"/>
          <a:ext cx="6683374" cy="777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9ED07B-36AA-466F-A7EF-3DD242586A52}">
      <dsp:nvSpPr>
        <dsp:cNvPr id="0" name=""/>
        <dsp:cNvSpPr/>
      </dsp:nvSpPr>
      <dsp:spPr>
        <a:xfrm>
          <a:off x="235121" y="3091441"/>
          <a:ext cx="427494" cy="427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D05B14-0EED-4722-84B6-54EEE2D46472}">
      <dsp:nvSpPr>
        <dsp:cNvPr id="0" name=""/>
        <dsp:cNvSpPr/>
      </dsp:nvSpPr>
      <dsp:spPr>
        <a:xfrm>
          <a:off x="897737" y="2916557"/>
          <a:ext cx="5785637" cy="77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0" tIns="82260" rIns="82260" bIns="82260" numCol="1" spcCol="1270" anchor="ctr" anchorCtr="0">
          <a:noAutofit/>
        </a:bodyPr>
        <a:lstStyle/>
        <a:p>
          <a:pPr marL="0" lvl="0" indent="0" algn="l" defTabSz="711200">
            <a:lnSpc>
              <a:spcPct val="90000"/>
            </a:lnSpc>
            <a:spcBef>
              <a:spcPct val="0"/>
            </a:spcBef>
            <a:spcAft>
              <a:spcPct val="35000"/>
            </a:spcAft>
            <a:buNone/>
          </a:pPr>
          <a:r>
            <a:rPr lang="en-US" sz="1600" b="1" kern="1200" baseline="0"/>
            <a:t>Strong Programming Fundamentals</a:t>
          </a:r>
          <a:r>
            <a:rPr lang="en-US" sz="1600" kern="1200" baseline="0"/>
            <a:t>: Confidence in your primary coding language, as it may come up in technical discussions.</a:t>
          </a:r>
          <a:endParaRPr lang="en-US" sz="1600" kern="1200"/>
        </a:p>
      </dsp:txBody>
      <dsp:txXfrm>
        <a:off x="897737" y="2916557"/>
        <a:ext cx="5785637" cy="777262"/>
      </dsp:txXfrm>
    </dsp:sp>
    <dsp:sp modelId="{B3EC96FD-3050-4B7E-ADCE-FD81F6C9B1C0}">
      <dsp:nvSpPr>
        <dsp:cNvPr id="0" name=""/>
        <dsp:cNvSpPr/>
      </dsp:nvSpPr>
      <dsp:spPr>
        <a:xfrm>
          <a:off x="0" y="3888135"/>
          <a:ext cx="6683374" cy="777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33ECCB-31C0-49DB-AEB5-E8FC9D939E8B}">
      <dsp:nvSpPr>
        <dsp:cNvPr id="0" name=""/>
        <dsp:cNvSpPr/>
      </dsp:nvSpPr>
      <dsp:spPr>
        <a:xfrm>
          <a:off x="235121" y="4063019"/>
          <a:ext cx="427494" cy="4274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65339A-978B-4190-ACC9-79708A496CC0}">
      <dsp:nvSpPr>
        <dsp:cNvPr id="0" name=""/>
        <dsp:cNvSpPr/>
      </dsp:nvSpPr>
      <dsp:spPr>
        <a:xfrm>
          <a:off x="897737" y="3888135"/>
          <a:ext cx="5785637" cy="77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0" tIns="82260" rIns="82260" bIns="82260" numCol="1" spcCol="1270" anchor="ctr" anchorCtr="0">
          <a:noAutofit/>
        </a:bodyPr>
        <a:lstStyle/>
        <a:p>
          <a:pPr marL="0" lvl="0" indent="0" algn="l" defTabSz="711200">
            <a:lnSpc>
              <a:spcPct val="90000"/>
            </a:lnSpc>
            <a:spcBef>
              <a:spcPct val="0"/>
            </a:spcBef>
            <a:spcAft>
              <a:spcPct val="35000"/>
            </a:spcAft>
            <a:buNone/>
          </a:pPr>
          <a:r>
            <a:rPr lang="en-US" sz="1600" b="1" kern="1200" baseline="0"/>
            <a:t>Problem-Solving &amp; Adaptability</a:t>
          </a:r>
          <a:r>
            <a:rPr lang="en-US" sz="1600" kern="1200" baseline="0"/>
            <a:t>: Be ready to showcase how you approach learning new tools and solving challenges on the job.</a:t>
          </a:r>
          <a:endParaRPr lang="en-US" sz="1600" kern="1200"/>
        </a:p>
      </dsp:txBody>
      <dsp:txXfrm>
        <a:off x="897737" y="3888135"/>
        <a:ext cx="5785637" cy="777262"/>
      </dsp:txXfrm>
    </dsp:sp>
    <dsp:sp modelId="{4DD57770-8440-4DB0-8A2A-74C7FE53CC5A}">
      <dsp:nvSpPr>
        <dsp:cNvPr id="0" name=""/>
        <dsp:cNvSpPr/>
      </dsp:nvSpPr>
      <dsp:spPr>
        <a:xfrm>
          <a:off x="0" y="4859713"/>
          <a:ext cx="6683374" cy="777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0FF09-9013-4770-9707-E369E9DE6C05}">
      <dsp:nvSpPr>
        <dsp:cNvPr id="0" name=""/>
        <dsp:cNvSpPr/>
      </dsp:nvSpPr>
      <dsp:spPr>
        <a:xfrm>
          <a:off x="235121" y="5034597"/>
          <a:ext cx="427494" cy="4274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D0BC73-971E-4CF8-B6DC-148B6415D7A2}">
      <dsp:nvSpPr>
        <dsp:cNvPr id="0" name=""/>
        <dsp:cNvSpPr/>
      </dsp:nvSpPr>
      <dsp:spPr>
        <a:xfrm>
          <a:off x="897737" y="4859713"/>
          <a:ext cx="5785637" cy="777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260" tIns="82260" rIns="82260" bIns="82260" numCol="1" spcCol="1270" anchor="ctr" anchorCtr="0">
          <a:noAutofit/>
        </a:bodyPr>
        <a:lstStyle/>
        <a:p>
          <a:pPr marL="0" lvl="0" indent="0" algn="l" defTabSz="711200">
            <a:lnSpc>
              <a:spcPct val="90000"/>
            </a:lnSpc>
            <a:spcBef>
              <a:spcPct val="0"/>
            </a:spcBef>
            <a:spcAft>
              <a:spcPct val="35000"/>
            </a:spcAft>
            <a:buNone/>
          </a:pPr>
          <a:r>
            <a:rPr lang="en-US" sz="1600" b="1" kern="1200" baseline="0"/>
            <a:t>Networking Opportunity</a:t>
          </a:r>
          <a:r>
            <a:rPr lang="en-US" sz="1600" kern="1200" baseline="0"/>
            <a:t>: Attend the </a:t>
          </a:r>
          <a:r>
            <a:rPr lang="en-US" sz="1600" b="1" kern="1200" baseline="0"/>
            <a:t>Spring Career Fair</a:t>
          </a:r>
          <a:r>
            <a:rPr lang="en-US" sz="1600" kern="1200" baseline="0"/>
            <a:t>, visit the </a:t>
          </a:r>
          <a:r>
            <a:rPr lang="en-US" sz="1600" b="1" kern="1200" baseline="0"/>
            <a:t>Con Edison booth</a:t>
          </a:r>
          <a:r>
            <a:rPr lang="en-US" sz="1600" kern="1200" baseline="0"/>
            <a:t>, and leave your </a:t>
          </a:r>
          <a:r>
            <a:rPr lang="en-US" sz="1600" b="1" kern="1200" baseline="0"/>
            <a:t>resume</a:t>
          </a:r>
          <a:r>
            <a:rPr lang="en-US" sz="1600" kern="1200" baseline="0"/>
            <a:t> with recruiters to increase your chances of securing an internship.</a:t>
          </a:r>
          <a:endParaRPr lang="en-US" sz="1600" kern="1200"/>
        </a:p>
      </dsp:txBody>
      <dsp:txXfrm>
        <a:off x="897737" y="4859713"/>
        <a:ext cx="5785637" cy="777262"/>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64E83-6FC7-4E97-A3F9-B85CDBDFF766}"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17431-487B-4808-A261-5BC611A7B419}" type="slidenum">
              <a:rPr lang="en-US" smtClean="0"/>
              <a:t>‹#›</a:t>
            </a:fld>
            <a:endParaRPr lang="en-US"/>
          </a:p>
        </p:txBody>
      </p:sp>
    </p:spTree>
    <p:extLst>
      <p:ext uri="{BB962C8B-B14F-4D97-AF65-F5344CB8AC3E}">
        <p14:creationId xmlns:p14="http://schemas.microsoft.com/office/powerpoint/2010/main" val="352770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F17431-487B-4808-A261-5BC611A7B419}" type="slidenum">
              <a:rPr lang="en-US" smtClean="0"/>
              <a:t>9</a:t>
            </a:fld>
            <a:endParaRPr lang="en-US"/>
          </a:p>
        </p:txBody>
      </p:sp>
    </p:spTree>
    <p:extLst>
      <p:ext uri="{BB962C8B-B14F-4D97-AF65-F5344CB8AC3E}">
        <p14:creationId xmlns:p14="http://schemas.microsoft.com/office/powerpoint/2010/main" val="1778113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59494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24849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5350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3691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585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3/31/2025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50405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3/31/2025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70630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903518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181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7273-9E05-4E39-B206-DE560B829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EFB16-0BAD-8D75-FBB5-13640CF580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18CA9-D0F5-F251-1E92-31ECC124AF4D}"/>
              </a:ext>
            </a:extLst>
          </p:cNvPr>
          <p:cNvSpPr>
            <a:spLocks noGrp="1"/>
          </p:cNvSpPr>
          <p:nvPr>
            <p:ph type="dt" sz="half" idx="10"/>
          </p:nvPr>
        </p:nvSpPr>
        <p:spPr/>
        <p:txBody>
          <a:bodyPr/>
          <a:lstStyle/>
          <a:p>
            <a:fld id="{835AD30F-DF81-4E09-A61A-1569B15C2A90}" type="datetimeFigureOut">
              <a:rPr lang="en-US" smtClean="0"/>
              <a:t>3/31/2025</a:t>
            </a:fld>
            <a:endParaRPr lang="en-US"/>
          </a:p>
        </p:txBody>
      </p:sp>
      <p:sp>
        <p:nvSpPr>
          <p:cNvPr id="5" name="Footer Placeholder 4">
            <a:extLst>
              <a:ext uri="{FF2B5EF4-FFF2-40B4-BE49-F238E27FC236}">
                <a16:creationId xmlns:a16="http://schemas.microsoft.com/office/drawing/2014/main" id="{5254A305-045A-DE80-B17F-C1D8CD992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1EA8-E51A-9A09-B482-75AF821F9884}"/>
              </a:ext>
            </a:extLst>
          </p:cNvPr>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43144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21239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D30F-DF81-4E09-A61A-1569B15C2A90}"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0541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AD30F-DF81-4E09-A61A-1569B15C2A90}"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749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AD30F-DF81-4E09-A61A-1569B15C2A90}" type="datetimeFigureOut">
              <a:rPr lang="en-US" smtClean="0"/>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712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AD30F-DF81-4E09-A61A-1569B15C2A90}" type="datetimeFigureOut">
              <a:rPr lang="en-US" smtClean="0"/>
              <a:t>3/31/2025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15720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5AD30F-DF81-4E09-A61A-1569B15C2A90}" type="datetimeFigureOut">
              <a:rPr lang="en-US" smtClean="0"/>
              <a:t>3/31/2025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87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08394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3482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35AD30F-DF81-4E09-A61A-1569B15C2A90}" type="datetimeFigureOut">
              <a:rPr lang="en-US" smtClean="0"/>
              <a:t>3/31/2025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876EAA1-E675-4B02-94E8-657B69010602}" type="slidenum">
              <a:rPr lang="en-US" smtClean="0"/>
              <a:t>‹#›</a:t>
            </a:fld>
            <a:endParaRPr lang="en-US"/>
          </a:p>
        </p:txBody>
      </p:sp>
    </p:spTree>
    <p:extLst>
      <p:ext uri="{BB962C8B-B14F-4D97-AF65-F5344CB8AC3E}">
        <p14:creationId xmlns:p14="http://schemas.microsoft.com/office/powerpoint/2010/main" val="188988631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fonsecat@coned.com" TargetMode="External"/><Relationship Id="rId5" Type="http://schemas.openxmlformats.org/officeDocument/2006/relationships/hyperlink" Target="mailto:ahshreyah.ross93@bcmail.cuny.edu"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png"/><Relationship Id="rId7" Type="http://schemas.openxmlformats.org/officeDocument/2006/relationships/diagramColors" Target="../diagrams/colors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hyperlink" Target="https://github.com/ashreyah/Coned-Internsh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s://github.com/users/ashreyah/projects/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diagramLayout" Target="../diagrams/layout1.xml"/><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diagramData" Target="../diagrams/data1.xml"/><Relationship Id="rId16" Type="http://schemas.openxmlformats.org/officeDocument/2006/relationships/image" Target="../media/image19.pn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14.png"/><Relationship Id="rId5" Type="http://schemas.openxmlformats.org/officeDocument/2006/relationships/diagramColors" Target="../diagrams/colors1.xml"/><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diagramQuickStyle" Target="../diagrams/quickStyle1.xml"/><Relationship Id="rId9" Type="http://schemas.openxmlformats.org/officeDocument/2006/relationships/image" Target="../media/image12.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0F55E5-82DC-49DE-B7FA-8D2E291A8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a:extLst>
              <a:ext uri="{FF2B5EF4-FFF2-40B4-BE49-F238E27FC236}">
                <a16:creationId xmlns:a16="http://schemas.microsoft.com/office/drawing/2014/main" id="{C88758C8-9D10-484F-99AF-42B11A4FA6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A7C38F4E-9A46-0058-F048-B56EB3294710}"/>
              </a:ext>
            </a:extLst>
          </p:cNvPr>
          <p:cNvPicPr>
            <a:picLocks noChangeAspect="1"/>
          </p:cNvPicPr>
          <p:nvPr/>
        </p:nvPicPr>
        <p:blipFill>
          <a:blip r:embed="rId3">
            <a:duotone>
              <a:schemeClr val="bg2">
                <a:shade val="45000"/>
                <a:satMod val="135000"/>
              </a:schemeClr>
              <a:prstClr val="white"/>
            </a:duotone>
            <a:alphaModFix amt="25000"/>
          </a:blip>
          <a:srcRect/>
          <a:stretch/>
        </p:blipFill>
        <p:spPr>
          <a:xfrm>
            <a:off x="20" y="10"/>
            <a:ext cx="12191980" cy="6857990"/>
          </a:xfrm>
          <a:prstGeom prst="rect">
            <a:avLst/>
          </a:prstGeom>
        </p:spPr>
      </p:pic>
      <p:pic>
        <p:nvPicPr>
          <p:cNvPr id="28" name="Picture 27">
            <a:extLst>
              <a:ext uri="{FF2B5EF4-FFF2-40B4-BE49-F238E27FC236}">
                <a16:creationId xmlns:a16="http://schemas.microsoft.com/office/drawing/2014/main" id="{CCED32FD-C5FE-4C22-A60D-AC9FFA8DE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68A946-819E-2131-ACB5-EBA191793542}"/>
              </a:ext>
            </a:extLst>
          </p:cNvPr>
          <p:cNvSpPr>
            <a:spLocks noGrp="1"/>
          </p:cNvSpPr>
          <p:nvPr>
            <p:ph type="ctrTitle"/>
          </p:nvPr>
        </p:nvSpPr>
        <p:spPr>
          <a:xfrm>
            <a:off x="1751012" y="1300785"/>
            <a:ext cx="8689976" cy="2509213"/>
          </a:xfrm>
        </p:spPr>
        <p:txBody>
          <a:bodyPr>
            <a:normAutofit/>
          </a:bodyPr>
          <a:lstStyle/>
          <a:p>
            <a:r>
              <a:rPr lang="en-US" dirty="0"/>
              <a:t>Con Edison Internship</a:t>
            </a:r>
          </a:p>
        </p:txBody>
      </p:sp>
      <p:sp>
        <p:nvSpPr>
          <p:cNvPr id="3" name="Subtitle 2">
            <a:extLst>
              <a:ext uri="{FF2B5EF4-FFF2-40B4-BE49-F238E27FC236}">
                <a16:creationId xmlns:a16="http://schemas.microsoft.com/office/drawing/2014/main" id="{0FE60150-1CC6-F091-C108-8B715A61CA0C}"/>
              </a:ext>
            </a:extLst>
          </p:cNvPr>
          <p:cNvSpPr>
            <a:spLocks noGrp="1"/>
          </p:cNvSpPr>
          <p:nvPr>
            <p:ph type="subTitle" idx="1"/>
          </p:nvPr>
        </p:nvSpPr>
        <p:spPr>
          <a:xfrm>
            <a:off x="1751012" y="3886200"/>
            <a:ext cx="8689976" cy="2209800"/>
          </a:xfrm>
        </p:spPr>
        <p:txBody>
          <a:bodyPr>
            <a:normAutofit/>
          </a:bodyPr>
          <a:lstStyle/>
          <a:p>
            <a:pPr>
              <a:lnSpc>
                <a:spcPct val="110000"/>
              </a:lnSpc>
            </a:pPr>
            <a:r>
              <a:rPr lang="en-US" sz="1600" b="1" dirty="0">
                <a:solidFill>
                  <a:schemeClr val="tx1">
                    <a:lumMod val="65000"/>
                    <a:lumOff val="35000"/>
                  </a:schemeClr>
                </a:solidFill>
              </a:rPr>
              <a:t>Intern:</a:t>
            </a:r>
            <a:r>
              <a:rPr lang="en-US" sz="1600" dirty="0">
                <a:solidFill>
                  <a:schemeClr val="tx1">
                    <a:lumMod val="65000"/>
                    <a:lumOff val="35000"/>
                  </a:schemeClr>
                </a:solidFill>
              </a:rPr>
              <a:t> Ahshreyah Ross – </a:t>
            </a:r>
            <a:r>
              <a:rPr lang="en-US"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ahshreyah.ross93@bcmail.cuny.edu</a:t>
            </a:r>
            <a:r>
              <a:rPr lang="en-US" sz="1600" dirty="0">
                <a:solidFill>
                  <a:schemeClr val="tx1">
                    <a:lumMod val="65000"/>
                    <a:lumOff val="35000"/>
                  </a:schemeClr>
                </a:solidFill>
              </a:rPr>
              <a:t> </a:t>
            </a:r>
          </a:p>
          <a:p>
            <a:pPr>
              <a:lnSpc>
                <a:spcPct val="110000"/>
              </a:lnSpc>
            </a:pPr>
            <a:r>
              <a:rPr lang="en-US" sz="1600" b="1" dirty="0">
                <a:solidFill>
                  <a:schemeClr val="tx1">
                    <a:lumMod val="65000"/>
                    <a:lumOff val="35000"/>
                  </a:schemeClr>
                </a:solidFill>
              </a:rPr>
              <a:t>Supervisor:</a:t>
            </a:r>
            <a:r>
              <a:rPr lang="en-US" sz="1600" dirty="0">
                <a:solidFill>
                  <a:schemeClr val="tx1">
                    <a:lumMod val="65000"/>
                    <a:lumOff val="35000"/>
                  </a:schemeClr>
                </a:solidFill>
              </a:rPr>
              <a:t> Travis Fonseca – </a:t>
            </a:r>
            <a:r>
              <a:rPr lang="en-US" sz="1600" dirty="0">
                <a:solidFill>
                  <a:schemeClr val="tx1">
                    <a:lumMod val="65000"/>
                    <a:lumOff val="35000"/>
                  </a:schemeClr>
                </a:solidFill>
                <a:hlinkClick r:id="rId6">
                  <a:extLst>
                    <a:ext uri="{A12FA001-AC4F-418D-AE19-62706E023703}">
                      <ahyp:hlinkClr xmlns:ahyp="http://schemas.microsoft.com/office/drawing/2018/hyperlinkcolor" val="tx"/>
                    </a:ext>
                  </a:extLst>
                </a:hlinkClick>
              </a:rPr>
              <a:t>fonsecat@coned.com</a:t>
            </a:r>
            <a:endParaRPr lang="en-US" sz="1600" dirty="0">
              <a:solidFill>
                <a:schemeClr val="tx1">
                  <a:lumMod val="65000"/>
                  <a:lumOff val="35000"/>
                </a:schemeClr>
              </a:solidFill>
            </a:endParaRPr>
          </a:p>
          <a:p>
            <a:pPr>
              <a:lnSpc>
                <a:spcPct val="110000"/>
              </a:lnSpc>
            </a:pPr>
            <a:r>
              <a:rPr lang="en-US" sz="1600" b="1" dirty="0">
                <a:solidFill>
                  <a:schemeClr val="tx1">
                    <a:lumMod val="65000"/>
                    <a:lumOff val="35000"/>
                  </a:schemeClr>
                </a:solidFill>
              </a:rPr>
              <a:t>Team:</a:t>
            </a:r>
            <a:r>
              <a:rPr lang="en-US" sz="1600" dirty="0">
                <a:solidFill>
                  <a:schemeClr val="tx1">
                    <a:lumMod val="65000"/>
                    <a:lumOff val="35000"/>
                  </a:schemeClr>
                </a:solidFill>
              </a:rPr>
              <a:t> AMI (Advanced Metering Infrastructure) Team</a:t>
            </a:r>
          </a:p>
          <a:p>
            <a:pPr>
              <a:lnSpc>
                <a:spcPct val="110000"/>
              </a:lnSpc>
            </a:pPr>
            <a:r>
              <a:rPr lang="en-US" sz="1600" b="1" dirty="0">
                <a:solidFill>
                  <a:schemeClr val="tx1">
                    <a:lumMod val="65000"/>
                    <a:lumOff val="35000"/>
                  </a:schemeClr>
                </a:solidFill>
              </a:rPr>
              <a:t>Company:</a:t>
            </a:r>
            <a:r>
              <a:rPr lang="en-US" sz="1600" dirty="0">
                <a:solidFill>
                  <a:schemeClr val="tx1">
                    <a:lumMod val="65000"/>
                    <a:lumOff val="35000"/>
                  </a:schemeClr>
                </a:solidFill>
              </a:rPr>
              <a:t> Con Edison</a:t>
            </a:r>
          </a:p>
          <a:p>
            <a:pPr>
              <a:lnSpc>
                <a:spcPct val="110000"/>
              </a:lnSpc>
            </a:pPr>
            <a:r>
              <a:rPr lang="en-US" sz="1600" dirty="0">
                <a:solidFill>
                  <a:schemeClr val="tx1">
                    <a:lumMod val="65000"/>
                    <a:lumOff val="35000"/>
                  </a:schemeClr>
                </a:solidFill>
              </a:rPr>
              <a:t>02/17/2025 | CISC 4900</a:t>
            </a:r>
          </a:p>
        </p:txBody>
      </p:sp>
    </p:spTree>
    <p:extLst>
      <p:ext uri="{BB962C8B-B14F-4D97-AF65-F5344CB8AC3E}">
        <p14:creationId xmlns:p14="http://schemas.microsoft.com/office/powerpoint/2010/main" val="165444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E9D6D-5738-972B-75DB-015AD7A25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3EA1A-CF6E-7738-5C1F-621974507D34}"/>
              </a:ext>
            </a:extLst>
          </p:cNvPr>
          <p:cNvSpPr>
            <a:spLocks noGrp="1"/>
          </p:cNvSpPr>
          <p:nvPr>
            <p:ph type="title"/>
          </p:nvPr>
        </p:nvSpPr>
        <p:spPr>
          <a:xfrm>
            <a:off x="854764" y="534924"/>
            <a:ext cx="10515600" cy="625472"/>
          </a:xfrm>
        </p:spPr>
        <p:txBody>
          <a:bodyPr>
            <a:normAutofit fontScale="90000"/>
          </a:bodyPr>
          <a:lstStyle/>
          <a:p>
            <a:r>
              <a:rPr lang="en-US" sz="3700" dirty="0"/>
              <a:t>User Experience on the AMI Wiki Database Website</a:t>
            </a:r>
          </a:p>
        </p:txBody>
      </p:sp>
      <p:sp>
        <p:nvSpPr>
          <p:cNvPr id="9" name="Flowchart: Alternate Process 8">
            <a:extLst>
              <a:ext uri="{FF2B5EF4-FFF2-40B4-BE49-F238E27FC236}">
                <a16:creationId xmlns:a16="http://schemas.microsoft.com/office/drawing/2014/main" id="{6829A44E-D67F-233F-63DF-CA67176EF9B5}"/>
              </a:ext>
            </a:extLst>
          </p:cNvPr>
          <p:cNvSpPr/>
          <p:nvPr/>
        </p:nvSpPr>
        <p:spPr>
          <a:xfrm>
            <a:off x="546651" y="1676400"/>
            <a:ext cx="1911626" cy="914400"/>
          </a:xfrm>
          <a:prstGeom prst="flowChartAlternateProcess">
            <a:avLst/>
          </a:prstGeom>
          <a:solidFill>
            <a:schemeClr val="accent6">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Opens AMI Wiki Database Website</a:t>
            </a:r>
          </a:p>
        </p:txBody>
      </p:sp>
      <p:sp>
        <p:nvSpPr>
          <p:cNvPr id="10" name="Flowchart: Process 9">
            <a:extLst>
              <a:ext uri="{FF2B5EF4-FFF2-40B4-BE49-F238E27FC236}">
                <a16:creationId xmlns:a16="http://schemas.microsoft.com/office/drawing/2014/main" id="{FC20BFF6-9E71-A421-6E5B-2E58E7B9DCF5}"/>
              </a:ext>
            </a:extLst>
          </p:cNvPr>
          <p:cNvSpPr/>
          <p:nvPr/>
        </p:nvSpPr>
        <p:spPr>
          <a:xfrm>
            <a:off x="6109251" y="4878449"/>
            <a:ext cx="1828800" cy="914399"/>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Follows File for Updates</a:t>
            </a:r>
          </a:p>
        </p:txBody>
      </p:sp>
      <p:sp>
        <p:nvSpPr>
          <p:cNvPr id="11" name="Rectangle 10">
            <a:extLst>
              <a:ext uri="{FF2B5EF4-FFF2-40B4-BE49-F238E27FC236}">
                <a16:creationId xmlns:a16="http://schemas.microsoft.com/office/drawing/2014/main" id="{2782CDE0-A090-1FD3-634C-25C6C0300632}"/>
              </a:ext>
            </a:extLst>
          </p:cNvPr>
          <p:cNvSpPr/>
          <p:nvPr/>
        </p:nvSpPr>
        <p:spPr>
          <a:xfrm>
            <a:off x="3377646" y="16764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700" dirty="0">
                <a:solidFill>
                  <a:schemeClr val="tx1"/>
                </a:solidFill>
              </a:rPr>
              <a:t>User Chooses Mode (Light/Dark)</a:t>
            </a:r>
            <a:endParaRPr lang="en-US" sz="1700" dirty="0">
              <a:solidFill>
                <a:schemeClr val="tx1"/>
              </a:solidFill>
            </a:endParaRPr>
          </a:p>
        </p:txBody>
      </p:sp>
      <p:sp>
        <p:nvSpPr>
          <p:cNvPr id="12" name="Flowchart: Process 11">
            <a:extLst>
              <a:ext uri="{FF2B5EF4-FFF2-40B4-BE49-F238E27FC236}">
                <a16:creationId xmlns:a16="http://schemas.microsoft.com/office/drawing/2014/main" id="{293A68C0-4176-02FD-F78C-DF86067132AD}"/>
              </a:ext>
            </a:extLst>
          </p:cNvPr>
          <p:cNvSpPr/>
          <p:nvPr/>
        </p:nvSpPr>
        <p:spPr>
          <a:xfrm>
            <a:off x="7516467" y="3505200"/>
            <a:ext cx="2259494"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Browses Folders/Subfolders</a:t>
            </a:r>
          </a:p>
        </p:txBody>
      </p:sp>
      <p:sp>
        <p:nvSpPr>
          <p:cNvPr id="13" name="Flowchart: Decision 12">
            <a:extLst>
              <a:ext uri="{FF2B5EF4-FFF2-40B4-BE49-F238E27FC236}">
                <a16:creationId xmlns:a16="http://schemas.microsoft.com/office/drawing/2014/main" id="{EC428E18-3F08-7EF5-E7A9-451942B67F00}"/>
              </a:ext>
            </a:extLst>
          </p:cNvPr>
          <p:cNvSpPr/>
          <p:nvPr/>
        </p:nvSpPr>
        <p:spPr>
          <a:xfrm>
            <a:off x="6125815" y="1279660"/>
            <a:ext cx="2269435" cy="1707878"/>
          </a:xfrm>
          <a:prstGeom prst="flowChartDecision">
            <a:avLst/>
          </a:prstGeom>
          <a:solidFill>
            <a:schemeClr val="accent5">
              <a:lumMod val="40000"/>
              <a:lumOff val="60000"/>
            </a:schemeClr>
          </a:solidFill>
          <a:ln w="22225">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Does User Browse Folders or Search for File?</a:t>
            </a:r>
            <a:endParaRPr lang="en-US" sz="1500" dirty="0">
              <a:solidFill>
                <a:schemeClr val="tx1"/>
              </a:solidFill>
            </a:endParaRPr>
          </a:p>
        </p:txBody>
      </p:sp>
      <p:sp>
        <p:nvSpPr>
          <p:cNvPr id="14" name="Flowchart: Process 13">
            <a:extLst>
              <a:ext uri="{FF2B5EF4-FFF2-40B4-BE49-F238E27FC236}">
                <a16:creationId xmlns:a16="http://schemas.microsoft.com/office/drawing/2014/main" id="{6343E8F8-458D-3497-5D97-6F19352A8AB1}"/>
              </a:ext>
            </a:extLst>
          </p:cNvPr>
          <p:cNvSpPr/>
          <p:nvPr/>
        </p:nvSpPr>
        <p:spPr>
          <a:xfrm>
            <a:off x="9354378" y="1676400"/>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Searches for File</a:t>
            </a:r>
          </a:p>
        </p:txBody>
      </p:sp>
      <p:sp>
        <p:nvSpPr>
          <p:cNvPr id="15" name="Flowchart: Process 14">
            <a:extLst>
              <a:ext uri="{FF2B5EF4-FFF2-40B4-BE49-F238E27FC236}">
                <a16:creationId xmlns:a16="http://schemas.microsoft.com/office/drawing/2014/main" id="{CE6E70B2-EDCC-E5DA-529B-71593960C410}"/>
              </a:ext>
            </a:extLst>
          </p:cNvPr>
          <p:cNvSpPr/>
          <p:nvPr/>
        </p:nvSpPr>
        <p:spPr>
          <a:xfrm>
            <a:off x="2917961" y="3493602"/>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Reads Document</a:t>
            </a:r>
          </a:p>
        </p:txBody>
      </p:sp>
      <p:sp>
        <p:nvSpPr>
          <p:cNvPr id="16" name="Flowchart: Alternate Process 15">
            <a:extLst>
              <a:ext uri="{FF2B5EF4-FFF2-40B4-BE49-F238E27FC236}">
                <a16:creationId xmlns:a16="http://schemas.microsoft.com/office/drawing/2014/main" id="{9B5B59CD-8C54-39B4-895F-EFF537A448EF}"/>
              </a:ext>
            </a:extLst>
          </p:cNvPr>
          <p:cNvSpPr/>
          <p:nvPr/>
        </p:nvSpPr>
        <p:spPr>
          <a:xfrm>
            <a:off x="546651" y="5448286"/>
            <a:ext cx="1828800" cy="914400"/>
          </a:xfrm>
          <a:prstGeom prst="flowChartAlternateProcess">
            <a:avLst/>
          </a:prstGeom>
          <a:solidFill>
            <a:schemeClr val="accent6">
              <a:lumMod val="40000"/>
              <a:lumOff val="60000"/>
            </a:schemeClr>
          </a:solidFill>
          <a:ln w="19050">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a:t>
            </a:r>
          </a:p>
        </p:txBody>
      </p:sp>
      <p:cxnSp>
        <p:nvCxnSpPr>
          <p:cNvPr id="23" name="Straight Arrow Connector 22">
            <a:extLst>
              <a:ext uri="{FF2B5EF4-FFF2-40B4-BE49-F238E27FC236}">
                <a16:creationId xmlns:a16="http://schemas.microsoft.com/office/drawing/2014/main" id="{686E252E-3FC8-181E-67F2-D63DB5B9DDD0}"/>
              </a:ext>
            </a:extLst>
          </p:cNvPr>
          <p:cNvCxnSpPr>
            <a:cxnSpLocks/>
            <a:stCxn id="9" idx="3"/>
            <a:endCxn id="11" idx="1"/>
          </p:cNvCxnSpPr>
          <p:nvPr/>
        </p:nvCxnSpPr>
        <p:spPr>
          <a:xfrm>
            <a:off x="2458277" y="21336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50CCCE40-74DC-2DEA-D7CB-1F038FE147F3}"/>
              </a:ext>
            </a:extLst>
          </p:cNvPr>
          <p:cNvCxnSpPr>
            <a:cxnSpLocks/>
            <a:stCxn id="11" idx="3"/>
            <a:endCxn id="13" idx="1"/>
          </p:cNvCxnSpPr>
          <p:nvPr/>
        </p:nvCxnSpPr>
        <p:spPr>
          <a:xfrm flipV="1">
            <a:off x="5206446" y="21335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BF9BF8E9-EC9F-50CB-48FE-608567430AB6}"/>
              </a:ext>
            </a:extLst>
          </p:cNvPr>
          <p:cNvCxnSpPr>
            <a:cxnSpLocks/>
            <a:stCxn id="13" idx="3"/>
            <a:endCxn id="14" idx="1"/>
          </p:cNvCxnSpPr>
          <p:nvPr/>
        </p:nvCxnSpPr>
        <p:spPr>
          <a:xfrm>
            <a:off x="8395250" y="2133599"/>
            <a:ext cx="959128"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888E07C0-CF8A-90CD-1AD7-D97DFBC7B54F}"/>
              </a:ext>
            </a:extLst>
          </p:cNvPr>
          <p:cNvCxnSpPr>
            <a:cxnSpLocks/>
            <a:stCxn id="13" idx="2"/>
            <a:endCxn id="12" idx="0"/>
          </p:cNvCxnSpPr>
          <p:nvPr/>
        </p:nvCxnSpPr>
        <p:spPr>
          <a:xfrm rot="16200000" flipH="1">
            <a:off x="7694542" y="2553528"/>
            <a:ext cx="517662" cy="138568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35955D3C-CEFB-026E-2DC1-69F4F94A4677}"/>
              </a:ext>
            </a:extLst>
          </p:cNvPr>
          <p:cNvCxnSpPr>
            <a:cxnSpLocks/>
            <a:stCxn id="10" idx="1"/>
            <a:endCxn id="15" idx="3"/>
          </p:cNvCxnSpPr>
          <p:nvPr/>
        </p:nvCxnSpPr>
        <p:spPr>
          <a:xfrm rot="10800000">
            <a:off x="4746761" y="3950803"/>
            <a:ext cx="1362490" cy="1384847"/>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A2443E39-49BF-CFCA-DD38-9753ECEB93F1}"/>
              </a:ext>
            </a:extLst>
          </p:cNvPr>
          <p:cNvCxnSpPr>
            <a:cxnSpLocks/>
            <a:stCxn id="15" idx="1"/>
            <a:endCxn id="16" idx="0"/>
          </p:cNvCxnSpPr>
          <p:nvPr/>
        </p:nvCxnSpPr>
        <p:spPr>
          <a:xfrm rot="10800000" flipV="1">
            <a:off x="1461051" y="3950802"/>
            <a:ext cx="1456910" cy="1497484"/>
          </a:xfrm>
          <a:prstGeom prst="bentConnector2">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Flowchart: Decision 38">
            <a:extLst>
              <a:ext uri="{FF2B5EF4-FFF2-40B4-BE49-F238E27FC236}">
                <a16:creationId xmlns:a16="http://schemas.microsoft.com/office/drawing/2014/main" id="{0BC6AE60-4C0E-B90C-3604-13EDC979723F}"/>
              </a:ext>
            </a:extLst>
          </p:cNvPr>
          <p:cNvSpPr/>
          <p:nvPr/>
        </p:nvSpPr>
        <p:spPr>
          <a:xfrm>
            <a:off x="9134059" y="4484185"/>
            <a:ext cx="2236305" cy="1707878"/>
          </a:xfrm>
          <a:prstGeom prst="flowChartDecision">
            <a:avLst/>
          </a:prstGeom>
          <a:solidFill>
            <a:schemeClr val="accent5">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Does User Want to Follow File Page?</a:t>
            </a:r>
          </a:p>
        </p:txBody>
      </p:sp>
      <p:cxnSp>
        <p:nvCxnSpPr>
          <p:cNvPr id="49" name="Connector: Elbow 48">
            <a:extLst>
              <a:ext uri="{FF2B5EF4-FFF2-40B4-BE49-F238E27FC236}">
                <a16:creationId xmlns:a16="http://schemas.microsoft.com/office/drawing/2014/main" id="{9D834CE5-BD2E-E568-C039-D348949E3F91}"/>
              </a:ext>
            </a:extLst>
          </p:cNvPr>
          <p:cNvCxnSpPr>
            <a:cxnSpLocks/>
            <a:stCxn id="14" idx="3"/>
            <a:endCxn id="39" idx="3"/>
          </p:cNvCxnSpPr>
          <p:nvPr/>
        </p:nvCxnSpPr>
        <p:spPr>
          <a:xfrm>
            <a:off x="11183178" y="2133600"/>
            <a:ext cx="187186" cy="3204524"/>
          </a:xfrm>
          <a:prstGeom prst="bentConnector3">
            <a:avLst>
              <a:gd name="adj1" fmla="val 22212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DF17A648-1B7F-398F-7A9B-15E2B27D0C1B}"/>
              </a:ext>
            </a:extLst>
          </p:cNvPr>
          <p:cNvCxnSpPr>
            <a:cxnSpLocks/>
            <a:stCxn id="12" idx="3"/>
            <a:endCxn id="39" idx="0"/>
          </p:cNvCxnSpPr>
          <p:nvPr/>
        </p:nvCxnSpPr>
        <p:spPr>
          <a:xfrm>
            <a:off x="9775961" y="3962400"/>
            <a:ext cx="476251" cy="521785"/>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Elbow 72">
            <a:extLst>
              <a:ext uri="{FF2B5EF4-FFF2-40B4-BE49-F238E27FC236}">
                <a16:creationId xmlns:a16="http://schemas.microsoft.com/office/drawing/2014/main" id="{63718E70-6A4A-9699-D9CD-E638A9037D05}"/>
              </a:ext>
            </a:extLst>
          </p:cNvPr>
          <p:cNvCxnSpPr>
            <a:cxnSpLocks/>
            <a:stCxn id="39" idx="1"/>
            <a:endCxn id="10" idx="3"/>
          </p:cNvCxnSpPr>
          <p:nvPr/>
        </p:nvCxnSpPr>
        <p:spPr>
          <a:xfrm rot="10800000">
            <a:off x="7938051" y="5335650"/>
            <a:ext cx="1196008" cy="2475"/>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D45DB8B6-23FD-ABC6-EEC0-1E5834166769}"/>
              </a:ext>
            </a:extLst>
          </p:cNvPr>
          <p:cNvSpPr txBox="1"/>
          <p:nvPr/>
        </p:nvSpPr>
        <p:spPr>
          <a:xfrm>
            <a:off x="8300827" y="4966316"/>
            <a:ext cx="574816" cy="353943"/>
          </a:xfrm>
          <a:prstGeom prst="rect">
            <a:avLst/>
          </a:prstGeom>
          <a:noFill/>
        </p:spPr>
        <p:txBody>
          <a:bodyPr wrap="square" rtlCol="0">
            <a:spAutoFit/>
          </a:bodyPr>
          <a:lstStyle/>
          <a:p>
            <a:r>
              <a:rPr lang="en-US" sz="1700" dirty="0"/>
              <a:t>Yes</a:t>
            </a:r>
          </a:p>
        </p:txBody>
      </p:sp>
      <p:cxnSp>
        <p:nvCxnSpPr>
          <p:cNvPr id="87" name="Connector: Elbow 86">
            <a:extLst>
              <a:ext uri="{FF2B5EF4-FFF2-40B4-BE49-F238E27FC236}">
                <a16:creationId xmlns:a16="http://schemas.microsoft.com/office/drawing/2014/main" id="{B48A8EE5-F34F-A162-D622-4B0631FDD4A8}"/>
              </a:ext>
            </a:extLst>
          </p:cNvPr>
          <p:cNvCxnSpPr>
            <a:cxnSpLocks/>
            <a:stCxn id="39" idx="2"/>
            <a:endCxn id="15" idx="2"/>
          </p:cNvCxnSpPr>
          <p:nvPr/>
        </p:nvCxnSpPr>
        <p:spPr>
          <a:xfrm rot="5400000" flipH="1">
            <a:off x="6150256" y="2090108"/>
            <a:ext cx="1784061" cy="6419851"/>
          </a:xfrm>
          <a:prstGeom prst="bentConnector3">
            <a:avLst>
              <a:gd name="adj1" fmla="val -1281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05D7EDD7-7A16-235B-E1EA-7A3A420BCD74}"/>
              </a:ext>
            </a:extLst>
          </p:cNvPr>
          <p:cNvSpPr txBox="1"/>
          <p:nvPr/>
        </p:nvSpPr>
        <p:spPr>
          <a:xfrm>
            <a:off x="9134059" y="6050092"/>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241856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A7FC-7411-9EC3-5445-63689394030C}"/>
              </a:ext>
            </a:extLst>
          </p:cNvPr>
          <p:cNvSpPr>
            <a:spLocks noGrp="1"/>
          </p:cNvSpPr>
          <p:nvPr>
            <p:ph type="title"/>
          </p:nvPr>
        </p:nvSpPr>
        <p:spPr>
          <a:xfrm>
            <a:off x="923934" y="685800"/>
            <a:ext cx="10364451" cy="981683"/>
          </a:xfrm>
        </p:spPr>
        <p:txBody>
          <a:bodyPr>
            <a:normAutofit/>
          </a:bodyPr>
          <a:lstStyle/>
          <a:p>
            <a:r>
              <a:rPr lang="en-US" sz="2800" dirty="0"/>
              <a:t>Digitizing Documentation for Better Access and Usability</a:t>
            </a:r>
          </a:p>
        </p:txBody>
      </p:sp>
      <p:graphicFrame>
        <p:nvGraphicFramePr>
          <p:cNvPr id="5" name="Content Placeholder 2">
            <a:extLst>
              <a:ext uri="{FF2B5EF4-FFF2-40B4-BE49-F238E27FC236}">
                <a16:creationId xmlns:a16="http://schemas.microsoft.com/office/drawing/2014/main" id="{14F8BC63-9237-571D-A72F-18312D0DE02F}"/>
              </a:ext>
            </a:extLst>
          </p:cNvPr>
          <p:cNvGraphicFramePr>
            <a:graphicFrameLocks noGrp="1"/>
          </p:cNvGraphicFramePr>
          <p:nvPr>
            <p:ph sz="quarter" idx="13"/>
            <p:extLst>
              <p:ext uri="{D42A27DB-BD31-4B8C-83A1-F6EECF244321}">
                <p14:modId xmlns:p14="http://schemas.microsoft.com/office/powerpoint/2010/main" val="46487543"/>
              </p:ext>
            </p:extLst>
          </p:nvPr>
        </p:nvGraphicFramePr>
        <p:xfrm>
          <a:off x="913774" y="1667483"/>
          <a:ext cx="10363826" cy="4352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31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571E-E445-13C1-D554-523B04963B6E}"/>
              </a:ext>
            </a:extLst>
          </p:cNvPr>
          <p:cNvSpPr>
            <a:spLocks noGrp="1"/>
          </p:cNvSpPr>
          <p:nvPr>
            <p:ph type="title"/>
          </p:nvPr>
        </p:nvSpPr>
        <p:spPr>
          <a:xfrm>
            <a:off x="913774" y="685800"/>
            <a:ext cx="10364451" cy="905483"/>
          </a:xfrm>
        </p:spPr>
        <p:txBody>
          <a:bodyPr>
            <a:normAutofit/>
          </a:bodyPr>
          <a:lstStyle/>
          <a:p>
            <a:r>
              <a:rPr lang="en-US" sz="3200" dirty="0"/>
              <a:t>Why Technical Documentation Matters</a:t>
            </a:r>
          </a:p>
        </p:txBody>
      </p:sp>
      <p:sp>
        <p:nvSpPr>
          <p:cNvPr id="3" name="Content Placeholder 2">
            <a:extLst>
              <a:ext uri="{FF2B5EF4-FFF2-40B4-BE49-F238E27FC236}">
                <a16:creationId xmlns:a16="http://schemas.microsoft.com/office/drawing/2014/main" id="{53B09AD7-CF4E-19BD-80E6-24C8768A08B3}"/>
              </a:ext>
            </a:extLst>
          </p:cNvPr>
          <p:cNvSpPr>
            <a:spLocks noGrp="1"/>
          </p:cNvSpPr>
          <p:nvPr>
            <p:ph sz="quarter" idx="13"/>
          </p:nvPr>
        </p:nvSpPr>
        <p:spPr>
          <a:xfrm>
            <a:off x="913774" y="1828800"/>
            <a:ext cx="10363826" cy="3810000"/>
          </a:xfrm>
        </p:spPr>
        <p:txBody>
          <a:bodyPr>
            <a:normAutofit lnSpcReduction="10000"/>
          </a:bodyPr>
          <a:lstStyle/>
          <a:p>
            <a:r>
              <a:rPr lang="en-US" dirty="0"/>
              <a:t>Knowledge Preservation: Prevents loss of critical information when employees leave and consistency in business processes.</a:t>
            </a:r>
          </a:p>
          <a:p>
            <a:r>
              <a:rPr lang="en-US" dirty="0"/>
              <a:t>Efficiency: Quick access to structured information saves time and reduces errors, ensuring all teams work with accurate and up-to-date information.</a:t>
            </a:r>
          </a:p>
          <a:p>
            <a:r>
              <a:rPr lang="en-US" dirty="0"/>
              <a:t>Collaboration: Standardized documentation ensures teams across different departments stay aligned.</a:t>
            </a:r>
          </a:p>
          <a:p>
            <a:r>
              <a:rPr lang="en-US" dirty="0"/>
              <a:t>Compliance: Helps companies meet regulatory and operational requirements.</a:t>
            </a:r>
          </a:p>
          <a:p>
            <a:r>
              <a:rPr lang="en-US" dirty="0"/>
              <a:t>Helps new and existing employees understand systems, reducing training time and dependency on specific individuals.</a:t>
            </a:r>
          </a:p>
        </p:txBody>
      </p:sp>
    </p:spTree>
    <p:extLst>
      <p:ext uri="{BB962C8B-B14F-4D97-AF65-F5344CB8AC3E}">
        <p14:creationId xmlns:p14="http://schemas.microsoft.com/office/powerpoint/2010/main" val="306412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98DF-F116-A541-2526-A717AA065C05}"/>
              </a:ext>
            </a:extLst>
          </p:cNvPr>
          <p:cNvSpPr>
            <a:spLocks noGrp="1"/>
          </p:cNvSpPr>
          <p:nvPr>
            <p:ph type="title"/>
          </p:nvPr>
        </p:nvSpPr>
        <p:spPr>
          <a:xfrm>
            <a:off x="913775" y="533401"/>
            <a:ext cx="10364451" cy="1066800"/>
          </a:xfrm>
        </p:spPr>
        <p:txBody>
          <a:bodyPr>
            <a:normAutofit fontScale="90000"/>
          </a:bodyPr>
          <a:lstStyle/>
          <a:p>
            <a:r>
              <a:rPr lang="en-US" dirty="0"/>
              <a:t>Driving Efficiency and Accessibility in </a:t>
            </a:r>
            <a:br>
              <a:rPr lang="en-US" dirty="0"/>
            </a:br>
            <a:r>
              <a:rPr lang="en-US" dirty="0"/>
              <a:t>Technical Documentation</a:t>
            </a:r>
          </a:p>
        </p:txBody>
      </p:sp>
      <p:graphicFrame>
        <p:nvGraphicFramePr>
          <p:cNvPr id="7" name="Content Placeholder 2">
            <a:extLst>
              <a:ext uri="{FF2B5EF4-FFF2-40B4-BE49-F238E27FC236}">
                <a16:creationId xmlns:a16="http://schemas.microsoft.com/office/drawing/2014/main" id="{66DA5F42-21AD-E4D5-ECA2-6588D27843F4}"/>
              </a:ext>
            </a:extLst>
          </p:cNvPr>
          <p:cNvGraphicFramePr>
            <a:graphicFrameLocks noGrp="1"/>
          </p:cNvGraphicFramePr>
          <p:nvPr>
            <p:ph sz="quarter" idx="13"/>
            <p:extLst>
              <p:ext uri="{D42A27DB-BD31-4B8C-83A1-F6EECF244321}">
                <p14:modId xmlns:p14="http://schemas.microsoft.com/office/powerpoint/2010/main" val="1343067217"/>
              </p:ext>
            </p:extLst>
          </p:nvPr>
        </p:nvGraphicFramePr>
        <p:xfrm>
          <a:off x="685800" y="1905000"/>
          <a:ext cx="10820400" cy="4419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131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4101-3C84-BAAF-6886-22544E525AB8}"/>
              </a:ext>
            </a:extLst>
          </p:cNvPr>
          <p:cNvSpPr>
            <a:spLocks noGrp="1"/>
          </p:cNvSpPr>
          <p:nvPr>
            <p:ph type="title"/>
          </p:nvPr>
        </p:nvSpPr>
        <p:spPr>
          <a:xfrm>
            <a:off x="913775" y="618517"/>
            <a:ext cx="10364451" cy="829283"/>
          </a:xfrm>
        </p:spPr>
        <p:txBody>
          <a:bodyPr>
            <a:normAutofit fontScale="90000"/>
          </a:bodyPr>
          <a:lstStyle/>
          <a:p>
            <a:r>
              <a:rPr lang="en-US" dirty="0"/>
              <a:t>Optimizing KPI Reporting Through Automation</a:t>
            </a:r>
          </a:p>
        </p:txBody>
      </p:sp>
      <p:sp>
        <p:nvSpPr>
          <p:cNvPr id="3" name="Content Placeholder 2">
            <a:extLst>
              <a:ext uri="{FF2B5EF4-FFF2-40B4-BE49-F238E27FC236}">
                <a16:creationId xmlns:a16="http://schemas.microsoft.com/office/drawing/2014/main" id="{22EDFF60-028C-DE60-7B4C-4CC853C096B7}"/>
              </a:ext>
            </a:extLst>
          </p:cNvPr>
          <p:cNvSpPr>
            <a:spLocks noGrp="1"/>
          </p:cNvSpPr>
          <p:nvPr>
            <p:ph sz="quarter" idx="13"/>
          </p:nvPr>
        </p:nvSpPr>
        <p:spPr>
          <a:xfrm>
            <a:off x="913775" y="1524000"/>
            <a:ext cx="10363826" cy="4563083"/>
          </a:xfrm>
        </p:spPr>
        <p:txBody>
          <a:bodyPr>
            <a:normAutofit/>
          </a:bodyPr>
          <a:lstStyle/>
          <a:p>
            <a:pPr>
              <a:buFont typeface="Arial" panose="020B0604020202020204" pitchFamily="34" charset="0"/>
              <a:buChar char="•"/>
            </a:pPr>
            <a:r>
              <a:rPr lang="en-US" b="1" dirty="0"/>
              <a:t>Task Assigned:</a:t>
            </a:r>
            <a:r>
              <a:rPr lang="en-US" dirty="0"/>
              <a:t> My supervisor tasked me with finding a way to automate AMI’s KPI report to improve efficiency and accuracy.</a:t>
            </a:r>
          </a:p>
          <a:p>
            <a:pPr>
              <a:buFont typeface="Arial" panose="020B0604020202020204" pitchFamily="34" charset="0"/>
              <a:buChar char="•"/>
            </a:pPr>
            <a:r>
              <a:rPr lang="en-US" b="1" dirty="0"/>
              <a:t>Why It Matters:</a:t>
            </a:r>
            <a:r>
              <a:rPr lang="en-US" dirty="0"/>
              <a:t> The KPI report is essential for tracking the performance of the AMI teams, specifically monitoring planned vs. unplanned outages.</a:t>
            </a:r>
          </a:p>
          <a:p>
            <a:pPr>
              <a:buFont typeface="Arial" panose="020B0604020202020204" pitchFamily="34" charset="0"/>
              <a:buChar char="•"/>
            </a:pPr>
            <a:r>
              <a:rPr lang="en-US" b="1" dirty="0"/>
              <a:t>Challenges:</a:t>
            </a:r>
            <a:endParaRPr lang="en-US" dirty="0"/>
          </a:p>
          <a:p>
            <a:pPr marL="742950" lvl="1" indent="-285750">
              <a:buFont typeface="Arial" panose="020B0604020202020204" pitchFamily="34" charset="0"/>
              <a:buChar char="•"/>
            </a:pPr>
            <a:r>
              <a:rPr lang="en-US" dirty="0"/>
              <a:t>The previous process relied on manual data entry, which was time-consuming and prone to human errors.</a:t>
            </a:r>
          </a:p>
          <a:p>
            <a:pPr marL="742950" lvl="1" indent="-285750">
              <a:buFont typeface="Arial" panose="020B0604020202020204" pitchFamily="34" charset="0"/>
              <a:buChar char="•"/>
            </a:pPr>
            <a:r>
              <a:rPr lang="en-US" dirty="0"/>
              <a:t>The </a:t>
            </a:r>
            <a:r>
              <a:rPr lang="en-US" b="1" dirty="0"/>
              <a:t>yearly report</a:t>
            </a:r>
            <a:r>
              <a:rPr lang="en-US" dirty="0"/>
              <a:t> required manual updates from multiple </a:t>
            </a:r>
            <a:r>
              <a:rPr lang="en-US" b="1" dirty="0"/>
              <a:t>monthly reports</a:t>
            </a:r>
            <a:r>
              <a:rPr lang="en-US" dirty="0"/>
              <a:t>, increasing the risk of inconsistencies.</a:t>
            </a:r>
          </a:p>
          <a:p>
            <a:pPr>
              <a:buFont typeface="Arial" panose="020B0604020202020204" pitchFamily="34" charset="0"/>
              <a:buChar char="•"/>
            </a:pPr>
            <a:r>
              <a:rPr lang="en-US" dirty="0"/>
              <a:t>My goal was to develop a solution that would streamline the process, reduce errors, and save time for the team.</a:t>
            </a:r>
          </a:p>
        </p:txBody>
      </p:sp>
    </p:spTree>
    <p:extLst>
      <p:ext uri="{BB962C8B-B14F-4D97-AF65-F5344CB8AC3E}">
        <p14:creationId xmlns:p14="http://schemas.microsoft.com/office/powerpoint/2010/main" val="297286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376D-7231-FCA8-6E6F-B04606685EA9}"/>
              </a:ext>
            </a:extLst>
          </p:cNvPr>
          <p:cNvSpPr>
            <a:spLocks noGrp="1"/>
          </p:cNvSpPr>
          <p:nvPr>
            <p:ph type="title"/>
          </p:nvPr>
        </p:nvSpPr>
        <p:spPr>
          <a:xfrm>
            <a:off x="913775" y="609600"/>
            <a:ext cx="10364451" cy="762001"/>
          </a:xfrm>
        </p:spPr>
        <p:txBody>
          <a:bodyPr>
            <a:normAutofit fontScale="90000"/>
          </a:bodyPr>
          <a:lstStyle/>
          <a:p>
            <a:r>
              <a:rPr lang="en-US" sz="3000"/>
              <a:t>Finding the Best Approach for Automating the KPI Report</a:t>
            </a:r>
            <a:endParaRPr lang="en-US" sz="3000" dirty="0"/>
          </a:p>
        </p:txBody>
      </p:sp>
      <p:sp>
        <p:nvSpPr>
          <p:cNvPr id="3" name="Content Placeholder 2">
            <a:extLst>
              <a:ext uri="{FF2B5EF4-FFF2-40B4-BE49-F238E27FC236}">
                <a16:creationId xmlns:a16="http://schemas.microsoft.com/office/drawing/2014/main" id="{F214D8BC-80FF-1428-5999-05BE16CE3A35}"/>
              </a:ext>
            </a:extLst>
          </p:cNvPr>
          <p:cNvSpPr>
            <a:spLocks noGrp="1"/>
          </p:cNvSpPr>
          <p:nvPr>
            <p:ph sz="quarter" idx="13"/>
          </p:nvPr>
        </p:nvSpPr>
        <p:spPr>
          <a:xfrm>
            <a:off x="913774" y="1524000"/>
            <a:ext cx="10363826" cy="4572000"/>
          </a:xfrm>
        </p:spPr>
        <p:txBody>
          <a:bodyPr>
            <a:normAutofit fontScale="92500" lnSpcReduction="10000"/>
          </a:bodyPr>
          <a:lstStyle/>
          <a:p>
            <a:pPr>
              <a:buFont typeface="Arial" panose="020B0604020202020204" pitchFamily="34" charset="0"/>
              <a:buChar char="•"/>
            </a:pPr>
            <a:r>
              <a:rPr lang="en-US"/>
              <a:t>To develop an effective solution, I conducted research on Excel features that could automate reporting.</a:t>
            </a:r>
          </a:p>
          <a:p>
            <a:pPr>
              <a:buFont typeface="Arial" panose="020B0604020202020204" pitchFamily="34" charset="0"/>
              <a:buChar char="•"/>
            </a:pPr>
            <a:r>
              <a:rPr lang="en-US"/>
              <a:t>I explored Google searches and YouTube tutorials to understand best practices for using formulas, tables, and automation techniques in Excel.</a:t>
            </a:r>
          </a:p>
          <a:p>
            <a:pPr>
              <a:buFont typeface="Arial" panose="020B0604020202020204" pitchFamily="34" charset="0"/>
              <a:buChar char="•"/>
            </a:pPr>
            <a:r>
              <a:rPr lang="en-US"/>
              <a:t>My focus was on finding a way to automatically transfer monthly report data into the yearly report without manual input.</a:t>
            </a:r>
          </a:p>
          <a:p>
            <a:pPr>
              <a:buFont typeface="Arial" panose="020B0604020202020204" pitchFamily="34" charset="0"/>
              <a:buChar char="•"/>
            </a:pPr>
            <a:r>
              <a:rPr lang="en-US"/>
              <a:t>Key Excel features I learned about:</a:t>
            </a:r>
          </a:p>
          <a:p>
            <a:pPr marL="742950" lvl="1" indent="-285750">
              <a:buFont typeface="Arial" panose="020B0604020202020204" pitchFamily="34" charset="0"/>
              <a:buChar char="•"/>
            </a:pPr>
            <a:r>
              <a:rPr lang="en-US" b="1"/>
              <a:t>Formulas &amp; Functions</a:t>
            </a:r>
            <a:r>
              <a:rPr lang="en-US"/>
              <a:t> (SUM, AVERAGE, IF statements, etc.)</a:t>
            </a:r>
          </a:p>
          <a:p>
            <a:pPr marL="742950" lvl="1" indent="-285750">
              <a:buFont typeface="Arial" panose="020B0604020202020204" pitchFamily="34" charset="0"/>
              <a:buChar char="•"/>
            </a:pPr>
            <a:r>
              <a:rPr lang="en-US" b="1"/>
              <a:t>Linked Sheets &amp; Cell References</a:t>
            </a:r>
            <a:r>
              <a:rPr lang="en-US"/>
              <a:t> for dynamic updates</a:t>
            </a:r>
          </a:p>
          <a:p>
            <a:pPr marL="742950" lvl="1" indent="-285750">
              <a:buFont typeface="Arial" panose="020B0604020202020204" pitchFamily="34" charset="0"/>
              <a:buChar char="•"/>
            </a:pPr>
            <a:r>
              <a:rPr lang="en-US" b="1"/>
              <a:t>Data Validation &amp; Formatting</a:t>
            </a:r>
            <a:r>
              <a:rPr lang="en-US"/>
              <a:t> for consistency</a:t>
            </a:r>
          </a:p>
          <a:p>
            <a:r>
              <a:rPr lang="en-US"/>
              <a:t>This research phase was crucial in shaping my final approach to streamlining the KPI report process.</a:t>
            </a:r>
            <a:endParaRPr lang="en-US" dirty="0"/>
          </a:p>
        </p:txBody>
      </p:sp>
    </p:spTree>
    <p:extLst>
      <p:ext uri="{BB962C8B-B14F-4D97-AF65-F5344CB8AC3E}">
        <p14:creationId xmlns:p14="http://schemas.microsoft.com/office/powerpoint/2010/main" val="1554969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4D950-05BF-A71A-72CA-2261E81A4FDD}"/>
              </a:ext>
            </a:extLst>
          </p:cNvPr>
          <p:cNvSpPr>
            <a:spLocks noGrp="1"/>
          </p:cNvSpPr>
          <p:nvPr>
            <p:ph type="title"/>
          </p:nvPr>
        </p:nvSpPr>
        <p:spPr>
          <a:xfrm>
            <a:off x="641074" y="1314450"/>
            <a:ext cx="2844002" cy="3680244"/>
          </a:xfrm>
        </p:spPr>
        <p:txBody>
          <a:bodyPr>
            <a:normAutofit/>
          </a:bodyPr>
          <a:lstStyle/>
          <a:p>
            <a:pPr algn="l"/>
            <a:r>
              <a:rPr lang="en-US" sz="3100"/>
              <a:t>streamlining KPI Tracking with Smart Excel Automation</a:t>
            </a:r>
          </a:p>
        </p:txBody>
      </p:sp>
      <p:pic>
        <p:nvPicPr>
          <p:cNvPr id="8" name="Picture 7">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0" name="Picture 9">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12" name="Content Placeholder 2">
            <a:extLst>
              <a:ext uri="{FF2B5EF4-FFF2-40B4-BE49-F238E27FC236}">
                <a16:creationId xmlns:a16="http://schemas.microsoft.com/office/drawing/2014/main" id="{0A08C7FB-4743-7F55-3904-B4BAF1D4925D}"/>
              </a:ext>
            </a:extLst>
          </p:cNvPr>
          <p:cNvGraphicFramePr>
            <a:graphicFrameLocks noGrp="1"/>
          </p:cNvGraphicFramePr>
          <p:nvPr>
            <p:ph sz="quarter" idx="13"/>
            <p:extLst>
              <p:ext uri="{D42A27DB-BD31-4B8C-83A1-F6EECF244321}">
                <p14:modId xmlns:p14="http://schemas.microsoft.com/office/powerpoint/2010/main" val="336463074"/>
              </p:ext>
            </p:extLst>
          </p:nvPr>
        </p:nvGraphicFramePr>
        <p:xfrm>
          <a:off x="4495799" y="609600"/>
          <a:ext cx="7055127" cy="5943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82230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44CB-B2F6-8685-3098-79BA3CB1B435}"/>
              </a:ext>
            </a:extLst>
          </p:cNvPr>
          <p:cNvSpPr>
            <a:spLocks noGrp="1"/>
          </p:cNvSpPr>
          <p:nvPr>
            <p:ph type="title"/>
          </p:nvPr>
        </p:nvSpPr>
        <p:spPr>
          <a:xfrm>
            <a:off x="913775" y="618517"/>
            <a:ext cx="10364451" cy="600683"/>
          </a:xfrm>
        </p:spPr>
        <p:txBody>
          <a:bodyPr>
            <a:normAutofit/>
          </a:bodyPr>
          <a:lstStyle/>
          <a:p>
            <a:r>
              <a:rPr lang="en-US" sz="3400" dirty="0"/>
              <a:t>Learning Experience During Internship</a:t>
            </a:r>
          </a:p>
        </p:txBody>
      </p:sp>
      <p:graphicFrame>
        <p:nvGraphicFramePr>
          <p:cNvPr id="8" name="Content Placeholder 2">
            <a:extLst>
              <a:ext uri="{FF2B5EF4-FFF2-40B4-BE49-F238E27FC236}">
                <a16:creationId xmlns:a16="http://schemas.microsoft.com/office/drawing/2014/main" id="{F1396E0E-3DF3-1569-63F8-6635E6397B76}"/>
              </a:ext>
            </a:extLst>
          </p:cNvPr>
          <p:cNvGraphicFramePr>
            <a:graphicFrameLocks noGrp="1"/>
          </p:cNvGraphicFramePr>
          <p:nvPr>
            <p:ph sz="quarter" idx="13"/>
            <p:extLst>
              <p:ext uri="{D42A27DB-BD31-4B8C-83A1-F6EECF244321}">
                <p14:modId xmlns:p14="http://schemas.microsoft.com/office/powerpoint/2010/main" val="3598764511"/>
              </p:ext>
            </p:extLst>
          </p:nvPr>
        </p:nvGraphicFramePr>
        <p:xfrm>
          <a:off x="914400" y="1371600"/>
          <a:ext cx="10363200" cy="5029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490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E9A674-B529-7E34-7B68-42A74E1FAB6E}"/>
              </a:ext>
            </a:extLst>
          </p:cNvPr>
          <p:cNvSpPr>
            <a:spLocks noGrp="1"/>
          </p:cNvSpPr>
          <p:nvPr>
            <p:ph type="title"/>
          </p:nvPr>
        </p:nvSpPr>
        <p:spPr>
          <a:xfrm>
            <a:off x="641074" y="1314450"/>
            <a:ext cx="2844002" cy="3680244"/>
          </a:xfrm>
        </p:spPr>
        <p:txBody>
          <a:bodyPr>
            <a:normAutofit/>
          </a:bodyPr>
          <a:lstStyle/>
          <a:p>
            <a:pPr algn="l"/>
            <a:r>
              <a:rPr lang="en-US" sz="4400"/>
              <a:t>Key Skills for Future Interns</a:t>
            </a:r>
          </a:p>
        </p:txBody>
      </p:sp>
      <p:pic>
        <p:nvPicPr>
          <p:cNvPr id="8" name="Picture 7">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0" name="Picture 9">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12" name="Content Placeholder 2">
            <a:extLst>
              <a:ext uri="{FF2B5EF4-FFF2-40B4-BE49-F238E27FC236}">
                <a16:creationId xmlns:a16="http://schemas.microsoft.com/office/drawing/2014/main" id="{621FFEC7-1504-9C99-56DD-945DB3FE52A5}"/>
              </a:ext>
            </a:extLst>
          </p:cNvPr>
          <p:cNvGraphicFramePr>
            <a:graphicFrameLocks noGrp="1"/>
          </p:cNvGraphicFramePr>
          <p:nvPr>
            <p:ph sz="quarter" idx="13"/>
            <p:extLst>
              <p:ext uri="{D42A27DB-BD31-4B8C-83A1-F6EECF244321}">
                <p14:modId xmlns:p14="http://schemas.microsoft.com/office/powerpoint/2010/main" val="1201683575"/>
              </p:ext>
            </p:extLst>
          </p:nvPr>
        </p:nvGraphicFramePr>
        <p:xfrm>
          <a:off x="4594225" y="533400"/>
          <a:ext cx="6683375" cy="5638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1457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441C-5395-A97F-5720-F03C227C2566}"/>
              </a:ext>
            </a:extLst>
          </p:cNvPr>
          <p:cNvSpPr>
            <a:spLocks noGrp="1"/>
          </p:cNvSpPr>
          <p:nvPr>
            <p:ph type="title"/>
          </p:nvPr>
        </p:nvSpPr>
        <p:spPr>
          <a:xfrm>
            <a:off x="879727" y="389918"/>
            <a:ext cx="10364451" cy="676883"/>
          </a:xfrm>
        </p:spPr>
        <p:txBody>
          <a:bodyPr/>
          <a:lstStyle/>
          <a:p>
            <a:r>
              <a:rPr lang="en-US" dirty="0" err="1"/>
              <a:t>Github</a:t>
            </a:r>
            <a:r>
              <a:rPr lang="en-US"/>
              <a:t> Repository</a:t>
            </a:r>
            <a:endParaRPr lang="en-US" dirty="0"/>
          </a:p>
        </p:txBody>
      </p:sp>
      <p:sp>
        <p:nvSpPr>
          <p:cNvPr id="3" name="Content Placeholder 2">
            <a:extLst>
              <a:ext uri="{FF2B5EF4-FFF2-40B4-BE49-F238E27FC236}">
                <a16:creationId xmlns:a16="http://schemas.microsoft.com/office/drawing/2014/main" id="{34BE4DC7-8A9C-1D11-473D-24B1BD45F887}"/>
              </a:ext>
            </a:extLst>
          </p:cNvPr>
          <p:cNvSpPr>
            <a:spLocks noGrp="1"/>
          </p:cNvSpPr>
          <p:nvPr>
            <p:ph sz="quarter" idx="13"/>
          </p:nvPr>
        </p:nvSpPr>
        <p:spPr>
          <a:xfrm>
            <a:off x="934289" y="1295400"/>
            <a:ext cx="6248400" cy="492854"/>
          </a:xfrm>
        </p:spPr>
        <p:txBody>
          <a:bodyPr/>
          <a:lstStyle/>
          <a:p>
            <a:pPr marL="0" indent="0">
              <a:buNone/>
            </a:pPr>
            <a:r>
              <a:rPr lang="en-US" sz="1800" dirty="0">
                <a:hlinkClick r:id="rId2"/>
              </a:rPr>
              <a:t>https://github.com/ashreyah/Coned-Internship</a:t>
            </a:r>
            <a:endParaRPr lang="en-US" sz="1800" dirty="0"/>
          </a:p>
          <a:p>
            <a:pPr marL="0" indent="0">
              <a:buNone/>
            </a:pPr>
            <a:endParaRPr lang="en-US" dirty="0"/>
          </a:p>
        </p:txBody>
      </p:sp>
      <p:pic>
        <p:nvPicPr>
          <p:cNvPr id="5" name="Picture 4" descr="A screenshot of a computer&#10;&#10;AI-generated content may be incorrect.">
            <a:extLst>
              <a:ext uri="{FF2B5EF4-FFF2-40B4-BE49-F238E27FC236}">
                <a16:creationId xmlns:a16="http://schemas.microsoft.com/office/drawing/2014/main" id="{20045406-3127-3EF2-362F-162C37016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89" y="1713486"/>
            <a:ext cx="10323421" cy="4813206"/>
          </a:xfrm>
          <a:prstGeom prst="rect">
            <a:avLst/>
          </a:prstGeom>
        </p:spPr>
      </p:pic>
    </p:spTree>
    <p:extLst>
      <p:ext uri="{BB962C8B-B14F-4D97-AF65-F5344CB8AC3E}">
        <p14:creationId xmlns:p14="http://schemas.microsoft.com/office/powerpoint/2010/main" val="11314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789EB8-C7B9-41CD-9B95-DCCECF1E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a:extLst>
              <a:ext uri="{FF2B5EF4-FFF2-40B4-BE49-F238E27FC236}">
                <a16:creationId xmlns:a16="http://schemas.microsoft.com/office/drawing/2014/main" id="{09523DF8-9928-4EF3-8A60-071169D974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script on a screen">
            <a:extLst>
              <a:ext uri="{FF2B5EF4-FFF2-40B4-BE49-F238E27FC236}">
                <a16:creationId xmlns:a16="http://schemas.microsoft.com/office/drawing/2014/main" id="{5ED00F46-9A40-4B4D-E093-0ED5237E122D}"/>
              </a:ext>
            </a:extLst>
          </p:cNvPr>
          <p:cNvPicPr>
            <a:picLocks noChangeAspect="1"/>
          </p:cNvPicPr>
          <p:nvPr/>
        </p:nvPicPr>
        <p:blipFill>
          <a:blip r:embed="rId3"/>
          <a:srcRect l="9978" r="50402" b="-1"/>
          <a:stretch/>
        </p:blipFill>
        <p:spPr>
          <a:xfrm>
            <a:off x="20" y="10"/>
            <a:ext cx="4070535" cy="6857990"/>
          </a:xfrm>
          <a:prstGeom prst="rect">
            <a:avLst/>
          </a:prstGeom>
          <a:scene3d>
            <a:camera prst="orthographicFront"/>
            <a:lightRig rig="threePt" dir="t">
              <a:rot lat="0" lon="0" rev="2700000"/>
            </a:lightRig>
          </a:scene3d>
          <a:sp3d contourW="6350">
            <a:bevelT h="38100"/>
            <a:contourClr>
              <a:srgbClr val="C0C0C0"/>
            </a:contourClr>
          </a:sp3d>
        </p:spPr>
      </p:pic>
      <p:pic>
        <p:nvPicPr>
          <p:cNvPr id="35" name="Picture 34">
            <a:extLst>
              <a:ext uri="{FF2B5EF4-FFF2-40B4-BE49-F238E27FC236}">
                <a16:creationId xmlns:a16="http://schemas.microsoft.com/office/drawing/2014/main" id="{0DBE017B-E5E7-4BF1-81B6-346D7281A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ED13AC-8F4D-FFD6-4948-CEF239AA447C}"/>
              </a:ext>
            </a:extLst>
          </p:cNvPr>
          <p:cNvSpPr>
            <a:spLocks noGrp="1"/>
          </p:cNvSpPr>
          <p:nvPr>
            <p:ph type="title"/>
          </p:nvPr>
        </p:nvSpPr>
        <p:spPr>
          <a:xfrm>
            <a:off x="4465049" y="831573"/>
            <a:ext cx="6672886" cy="829283"/>
          </a:xfrm>
        </p:spPr>
        <p:txBody>
          <a:bodyPr>
            <a:normAutofit/>
          </a:bodyPr>
          <a:lstStyle/>
          <a:p>
            <a:r>
              <a:rPr lang="en-US" sz="3400" dirty="0"/>
              <a:t>Abstract</a:t>
            </a:r>
          </a:p>
        </p:txBody>
      </p:sp>
      <p:sp>
        <p:nvSpPr>
          <p:cNvPr id="3" name="Content Placeholder 2">
            <a:extLst>
              <a:ext uri="{FF2B5EF4-FFF2-40B4-BE49-F238E27FC236}">
                <a16:creationId xmlns:a16="http://schemas.microsoft.com/office/drawing/2014/main" id="{1C6EF7A5-C65F-7723-D062-F1952567EBB0}"/>
              </a:ext>
            </a:extLst>
          </p:cNvPr>
          <p:cNvSpPr>
            <a:spLocks noGrp="1"/>
          </p:cNvSpPr>
          <p:nvPr>
            <p:ph sz="quarter" idx="13"/>
          </p:nvPr>
        </p:nvSpPr>
        <p:spPr>
          <a:xfrm>
            <a:off x="4465048" y="1905000"/>
            <a:ext cx="6672887" cy="3886199"/>
          </a:xfrm>
        </p:spPr>
        <p:txBody>
          <a:bodyPr>
            <a:normAutofit/>
          </a:bodyPr>
          <a:lstStyle/>
          <a:p>
            <a:pPr marL="0" indent="0">
              <a:lnSpc>
                <a:spcPct val="110000"/>
              </a:lnSpc>
              <a:buNone/>
            </a:pPr>
            <a:r>
              <a:rPr lang="en-US" sz="1700" dirty="0"/>
              <a:t>As a Computer Aide Intern at Con Edison, my project focuses on improving the AMI team’s documentation and system monitoring. I am responsible for organizing and maintaining the team’s wiki, ensuring that essential documentation is structured and easily accessible. Additionally, I will be verifying SQL queries in the SQL Server SIT environment to confirm accurate data output. Another key task involves working with Grafana dashboards to monitor system performance, helping the team quickly identify and resolve issues. Through this project, I aim to enhance documentation efficiency, support data validation, and improve system reliability.</a:t>
            </a:r>
          </a:p>
        </p:txBody>
      </p:sp>
      <p:cxnSp>
        <p:nvCxnSpPr>
          <p:cNvPr id="16" name="Straight Connector 15">
            <a:extLst>
              <a:ext uri="{FF2B5EF4-FFF2-40B4-BE49-F238E27FC236}">
                <a16:creationId xmlns:a16="http://schemas.microsoft.com/office/drawing/2014/main" id="{C1A230AA-FCCE-4008-A77C-D74AB0F51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4239"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0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832C-2F26-ABD4-3EEF-4621C7F50D84}"/>
              </a:ext>
            </a:extLst>
          </p:cNvPr>
          <p:cNvSpPr>
            <a:spLocks noGrp="1"/>
          </p:cNvSpPr>
          <p:nvPr>
            <p:ph type="title"/>
          </p:nvPr>
        </p:nvSpPr>
        <p:spPr>
          <a:xfrm>
            <a:off x="913774" y="515568"/>
            <a:ext cx="10364451" cy="627432"/>
          </a:xfrm>
        </p:spPr>
        <p:txBody>
          <a:bodyPr>
            <a:normAutofit/>
          </a:bodyPr>
          <a:lstStyle/>
          <a:p>
            <a:r>
              <a:rPr lang="en-US" dirty="0"/>
              <a:t>Project Management</a:t>
            </a:r>
          </a:p>
        </p:txBody>
      </p:sp>
      <p:sp>
        <p:nvSpPr>
          <p:cNvPr id="3" name="Content Placeholder 2">
            <a:extLst>
              <a:ext uri="{FF2B5EF4-FFF2-40B4-BE49-F238E27FC236}">
                <a16:creationId xmlns:a16="http://schemas.microsoft.com/office/drawing/2014/main" id="{0DC5D0A5-CD1C-B039-3746-B2D04A176B0D}"/>
              </a:ext>
            </a:extLst>
          </p:cNvPr>
          <p:cNvSpPr>
            <a:spLocks noGrp="1"/>
          </p:cNvSpPr>
          <p:nvPr>
            <p:ph sz="quarter" idx="13"/>
          </p:nvPr>
        </p:nvSpPr>
        <p:spPr>
          <a:xfrm>
            <a:off x="1066812" y="1426695"/>
            <a:ext cx="6554451" cy="528508"/>
          </a:xfrm>
        </p:spPr>
        <p:txBody>
          <a:bodyPr>
            <a:normAutofit/>
          </a:bodyPr>
          <a:lstStyle/>
          <a:p>
            <a:pPr marL="0" indent="0">
              <a:buNone/>
            </a:pPr>
            <a:r>
              <a:rPr lang="en-US" sz="1800" dirty="0">
                <a:hlinkClick r:id="rId2"/>
              </a:rPr>
              <a:t>https://github.com/users/ashreyah/projects/1</a:t>
            </a:r>
            <a:r>
              <a:rPr lang="en-US" sz="1800" dirty="0"/>
              <a:t> </a:t>
            </a:r>
          </a:p>
        </p:txBody>
      </p:sp>
      <p:pic>
        <p:nvPicPr>
          <p:cNvPr id="5" name="Picture 4" descr="A screenshot of a computer&#10;&#10;AI-generated content may be incorrect.">
            <a:extLst>
              <a:ext uri="{FF2B5EF4-FFF2-40B4-BE49-F238E27FC236}">
                <a16:creationId xmlns:a16="http://schemas.microsoft.com/office/drawing/2014/main" id="{D1BAFBDD-306A-597B-8113-F1838BE07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13" y="1828800"/>
            <a:ext cx="10058375" cy="4630212"/>
          </a:xfrm>
          <a:prstGeom prst="rect">
            <a:avLst/>
          </a:prstGeom>
        </p:spPr>
      </p:pic>
    </p:spTree>
    <p:extLst>
      <p:ext uri="{BB962C8B-B14F-4D97-AF65-F5344CB8AC3E}">
        <p14:creationId xmlns:p14="http://schemas.microsoft.com/office/powerpoint/2010/main" val="270260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7715-14AD-89EB-50F1-B779CF8084A2}"/>
              </a:ext>
            </a:extLst>
          </p:cNvPr>
          <p:cNvSpPr>
            <a:spLocks noGrp="1"/>
          </p:cNvSpPr>
          <p:nvPr>
            <p:ph type="title"/>
          </p:nvPr>
        </p:nvSpPr>
        <p:spPr>
          <a:xfrm>
            <a:off x="838200" y="347072"/>
            <a:ext cx="10515600" cy="542789"/>
          </a:xfrm>
        </p:spPr>
        <p:txBody>
          <a:bodyPr>
            <a:noAutofit/>
          </a:bodyPr>
          <a:lstStyle/>
          <a:p>
            <a:r>
              <a:rPr lang="en-US" sz="3400" dirty="0"/>
              <a:t>AMI Team Organization Chart</a:t>
            </a:r>
          </a:p>
        </p:txBody>
      </p:sp>
      <p:sp>
        <p:nvSpPr>
          <p:cNvPr id="3" name="Rectangle: Rounded Corners 2">
            <a:extLst>
              <a:ext uri="{FF2B5EF4-FFF2-40B4-BE49-F238E27FC236}">
                <a16:creationId xmlns:a16="http://schemas.microsoft.com/office/drawing/2014/main" id="{0CFCB24A-01E1-2E33-5B15-180D7156AB74}"/>
              </a:ext>
            </a:extLst>
          </p:cNvPr>
          <p:cNvSpPr/>
          <p:nvPr/>
        </p:nvSpPr>
        <p:spPr>
          <a:xfrm>
            <a:off x="4389603" y="1107935"/>
            <a:ext cx="3412787" cy="62263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Chairman of The Board &amp; CEO</a:t>
            </a:r>
          </a:p>
          <a:p>
            <a:pPr algn="ctr"/>
            <a:r>
              <a:rPr lang="en-US" sz="1600" dirty="0">
                <a:solidFill>
                  <a:schemeClr val="tx1"/>
                </a:solidFill>
              </a:rPr>
              <a:t>Officers And Executives Dept.</a:t>
            </a:r>
          </a:p>
        </p:txBody>
      </p:sp>
      <p:sp>
        <p:nvSpPr>
          <p:cNvPr id="4" name="Rectangle: Rounded Corners 3">
            <a:extLst>
              <a:ext uri="{FF2B5EF4-FFF2-40B4-BE49-F238E27FC236}">
                <a16:creationId xmlns:a16="http://schemas.microsoft.com/office/drawing/2014/main" id="{2606F298-3A60-7AC6-BD15-855DF473A523}"/>
              </a:ext>
            </a:extLst>
          </p:cNvPr>
          <p:cNvSpPr/>
          <p:nvPr/>
        </p:nvSpPr>
        <p:spPr>
          <a:xfrm>
            <a:off x="4389603" y="2029337"/>
            <a:ext cx="3412787" cy="622632"/>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Senior Vice President &amp; CIO</a:t>
            </a:r>
          </a:p>
          <a:p>
            <a:pPr algn="ctr"/>
            <a:r>
              <a:rPr lang="en-US" sz="1600" dirty="0">
                <a:solidFill>
                  <a:schemeClr val="tx1"/>
                </a:solidFill>
              </a:rPr>
              <a:t>Officers And Executives Dept. </a:t>
            </a:r>
          </a:p>
        </p:txBody>
      </p:sp>
      <p:sp>
        <p:nvSpPr>
          <p:cNvPr id="5" name="Rectangle: Rounded Corners 4">
            <a:extLst>
              <a:ext uri="{FF2B5EF4-FFF2-40B4-BE49-F238E27FC236}">
                <a16:creationId xmlns:a16="http://schemas.microsoft.com/office/drawing/2014/main" id="{766D8204-AF0B-9EDE-6C60-281A3D0B9007}"/>
              </a:ext>
            </a:extLst>
          </p:cNvPr>
          <p:cNvSpPr/>
          <p:nvPr/>
        </p:nvSpPr>
        <p:spPr>
          <a:xfrm>
            <a:off x="4389604" y="4639101"/>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Manager</a:t>
            </a:r>
          </a:p>
          <a:p>
            <a:pPr algn="ctr"/>
            <a:r>
              <a:rPr lang="en-US" sz="1600" dirty="0">
                <a:solidFill>
                  <a:schemeClr val="tx1"/>
                </a:solidFill>
              </a:rPr>
              <a:t>AMI Implementation Team IT</a:t>
            </a:r>
          </a:p>
        </p:txBody>
      </p:sp>
      <p:sp>
        <p:nvSpPr>
          <p:cNvPr id="8" name="Rectangle: Rounded Corners 7">
            <a:extLst>
              <a:ext uri="{FF2B5EF4-FFF2-40B4-BE49-F238E27FC236}">
                <a16:creationId xmlns:a16="http://schemas.microsoft.com/office/drawing/2014/main" id="{47050AD1-C4BA-AA25-D8C5-FF2B1BB0F3AB}"/>
              </a:ext>
            </a:extLst>
          </p:cNvPr>
          <p:cNvSpPr/>
          <p:nvPr/>
        </p:nvSpPr>
        <p:spPr>
          <a:xfrm>
            <a:off x="4389606" y="3798395"/>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Director</a:t>
            </a:r>
          </a:p>
          <a:p>
            <a:pPr algn="ctr"/>
            <a:r>
              <a:rPr lang="en-US" sz="1600" dirty="0">
                <a:solidFill>
                  <a:schemeClr val="tx1"/>
                </a:solidFill>
              </a:rPr>
              <a:t>AMI Implementation Team IT </a:t>
            </a:r>
          </a:p>
        </p:txBody>
      </p:sp>
      <p:sp>
        <p:nvSpPr>
          <p:cNvPr id="20" name="Rectangle: Rounded Corners 19">
            <a:extLst>
              <a:ext uri="{FF2B5EF4-FFF2-40B4-BE49-F238E27FC236}">
                <a16:creationId xmlns:a16="http://schemas.microsoft.com/office/drawing/2014/main" id="{29B69B96-D075-ADD7-031A-C33B1A669A89}"/>
              </a:ext>
            </a:extLst>
          </p:cNvPr>
          <p:cNvSpPr/>
          <p:nvPr/>
        </p:nvSpPr>
        <p:spPr>
          <a:xfrm>
            <a:off x="4389606" y="2951802"/>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Vice President</a:t>
            </a:r>
          </a:p>
          <a:p>
            <a:pPr algn="ctr"/>
            <a:r>
              <a:rPr lang="en-US" sz="1600" dirty="0">
                <a:solidFill>
                  <a:schemeClr val="tx1"/>
                </a:solidFill>
              </a:rPr>
              <a:t>Officers And Executives Dept.</a:t>
            </a:r>
          </a:p>
        </p:txBody>
      </p:sp>
      <p:cxnSp>
        <p:nvCxnSpPr>
          <p:cNvPr id="29" name="Straight Connector 28">
            <a:extLst>
              <a:ext uri="{FF2B5EF4-FFF2-40B4-BE49-F238E27FC236}">
                <a16:creationId xmlns:a16="http://schemas.microsoft.com/office/drawing/2014/main" id="{B96BDDE6-C610-0EB3-43DC-15DD6665C4EF}"/>
              </a:ext>
            </a:extLst>
          </p:cNvPr>
          <p:cNvCxnSpPr>
            <a:cxnSpLocks/>
            <a:stCxn id="3" idx="2"/>
            <a:endCxn id="4" idx="0"/>
          </p:cNvCxnSpPr>
          <p:nvPr/>
        </p:nvCxnSpPr>
        <p:spPr>
          <a:xfrm>
            <a:off x="6095997" y="1730566"/>
            <a:ext cx="0" cy="298771"/>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3576D58-51A3-90EA-10BE-4B3015516F74}"/>
              </a:ext>
            </a:extLst>
          </p:cNvPr>
          <p:cNvCxnSpPr>
            <a:cxnSpLocks/>
            <a:stCxn id="4" idx="2"/>
            <a:endCxn id="20" idx="0"/>
          </p:cNvCxnSpPr>
          <p:nvPr/>
        </p:nvCxnSpPr>
        <p:spPr>
          <a:xfrm>
            <a:off x="6095997" y="2651969"/>
            <a:ext cx="2" cy="299833"/>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8BCF1F7-FE02-2121-C00E-2C9403AD30D7}"/>
              </a:ext>
            </a:extLst>
          </p:cNvPr>
          <p:cNvCxnSpPr>
            <a:cxnSpLocks/>
            <a:stCxn id="20" idx="2"/>
            <a:endCxn id="8" idx="0"/>
          </p:cNvCxnSpPr>
          <p:nvPr/>
        </p:nvCxnSpPr>
        <p:spPr>
          <a:xfrm>
            <a:off x="6095999" y="3494591"/>
            <a:ext cx="0" cy="303804"/>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5EABF8C-1B71-EBF7-ECED-75BA253ED0F8}"/>
              </a:ext>
            </a:extLst>
          </p:cNvPr>
          <p:cNvCxnSpPr>
            <a:cxnSpLocks/>
            <a:stCxn id="8" idx="2"/>
            <a:endCxn id="5" idx="0"/>
          </p:cNvCxnSpPr>
          <p:nvPr/>
        </p:nvCxnSpPr>
        <p:spPr>
          <a:xfrm flipH="1">
            <a:off x="6095997" y="4341184"/>
            <a:ext cx="2" cy="297917"/>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0CE2983C-AAFC-45C2-0C15-07D11ED9BCF6}"/>
              </a:ext>
            </a:extLst>
          </p:cNvPr>
          <p:cNvCxnSpPr>
            <a:cxnSpLocks/>
            <a:stCxn id="5" idx="2"/>
          </p:cNvCxnSpPr>
          <p:nvPr/>
        </p:nvCxnSpPr>
        <p:spPr>
          <a:xfrm rot="5400000">
            <a:off x="3544024" y="2943709"/>
            <a:ext cx="313792" cy="4790154"/>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203FE537-E2FA-E980-7B61-AABD34657B01}"/>
              </a:ext>
            </a:extLst>
          </p:cNvPr>
          <p:cNvCxnSpPr>
            <a:cxnSpLocks/>
            <a:stCxn id="5" idx="2"/>
          </p:cNvCxnSpPr>
          <p:nvPr/>
        </p:nvCxnSpPr>
        <p:spPr>
          <a:xfrm rot="16200000" flipH="1">
            <a:off x="8335570" y="2942317"/>
            <a:ext cx="311006" cy="4790152"/>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96" name="Rectangle: Rounded Corners 95">
            <a:extLst>
              <a:ext uri="{FF2B5EF4-FFF2-40B4-BE49-F238E27FC236}">
                <a16:creationId xmlns:a16="http://schemas.microsoft.com/office/drawing/2014/main" id="{B022DDA4-4972-2104-419E-61C9B131B219}"/>
              </a:ext>
            </a:extLst>
          </p:cNvPr>
          <p:cNvSpPr/>
          <p:nvPr/>
        </p:nvSpPr>
        <p:spPr>
          <a:xfrm>
            <a:off x="279574" y="5768754"/>
            <a:ext cx="2052537" cy="93589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7" name="Rectangle: Rounded Corners 96">
            <a:extLst>
              <a:ext uri="{FF2B5EF4-FFF2-40B4-BE49-F238E27FC236}">
                <a16:creationId xmlns:a16="http://schemas.microsoft.com/office/drawing/2014/main" id="{C1F8316B-AFAA-D309-DFD0-235E8287343F}"/>
              </a:ext>
            </a:extLst>
          </p:cNvPr>
          <p:cNvSpPr/>
          <p:nvPr/>
        </p:nvSpPr>
        <p:spPr>
          <a:xfrm>
            <a:off x="2664745" y="5784725"/>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8" name="Rectangle: Rounded Corners 97">
            <a:extLst>
              <a:ext uri="{FF2B5EF4-FFF2-40B4-BE49-F238E27FC236}">
                <a16:creationId xmlns:a16="http://schemas.microsoft.com/office/drawing/2014/main" id="{5278953D-BC34-0AE6-7C06-0106A1909356}"/>
              </a:ext>
            </a:extLst>
          </p:cNvPr>
          <p:cNvSpPr/>
          <p:nvPr/>
        </p:nvSpPr>
        <p:spPr>
          <a:xfrm>
            <a:off x="5069726" y="580442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9" name="Rectangle: Rounded Corners 98">
            <a:extLst>
              <a:ext uri="{FF2B5EF4-FFF2-40B4-BE49-F238E27FC236}">
                <a16:creationId xmlns:a16="http://schemas.microsoft.com/office/drawing/2014/main" id="{8056DA31-1465-ED07-D0D0-7F4BB547D161}"/>
              </a:ext>
            </a:extLst>
          </p:cNvPr>
          <p:cNvSpPr/>
          <p:nvPr/>
        </p:nvSpPr>
        <p:spPr>
          <a:xfrm>
            <a:off x="7479587" y="5829376"/>
            <a:ext cx="2047668" cy="863205"/>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100" name="Rectangle: Rounded Corners 99">
            <a:extLst>
              <a:ext uri="{FF2B5EF4-FFF2-40B4-BE49-F238E27FC236}">
                <a16:creationId xmlns:a16="http://schemas.microsoft.com/office/drawing/2014/main" id="{B89CE3E9-B627-38F5-CF0A-C15F7D573548}"/>
              </a:ext>
            </a:extLst>
          </p:cNvPr>
          <p:cNvSpPr/>
          <p:nvPr/>
        </p:nvSpPr>
        <p:spPr>
          <a:xfrm>
            <a:off x="9862315" y="5814526"/>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cxnSp>
        <p:nvCxnSpPr>
          <p:cNvPr id="154" name="Connector: Elbow 153">
            <a:extLst>
              <a:ext uri="{FF2B5EF4-FFF2-40B4-BE49-F238E27FC236}">
                <a16:creationId xmlns:a16="http://schemas.microsoft.com/office/drawing/2014/main" id="{94E382B8-3C97-0B7B-FF85-AA9E704E0FD0}"/>
              </a:ext>
            </a:extLst>
          </p:cNvPr>
          <p:cNvCxnSpPr>
            <a:stCxn id="5" idx="2"/>
            <a:endCxn id="96" idx="0"/>
          </p:cNvCxnSpPr>
          <p:nvPr/>
        </p:nvCxnSpPr>
        <p:spPr>
          <a:xfrm rot="5400000">
            <a:off x="3407488" y="3080245"/>
            <a:ext cx="586864" cy="4790154"/>
          </a:xfrm>
          <a:prstGeom prst="bentConnector3">
            <a:avLst>
              <a:gd name="adj1" fmla="val 5338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57" name="Connector: Elbow 156">
            <a:extLst>
              <a:ext uri="{FF2B5EF4-FFF2-40B4-BE49-F238E27FC236}">
                <a16:creationId xmlns:a16="http://schemas.microsoft.com/office/drawing/2014/main" id="{7EAD4B9F-79D6-B6B0-267C-33EA704E81E7}"/>
              </a:ext>
            </a:extLst>
          </p:cNvPr>
          <p:cNvCxnSpPr>
            <a:stCxn id="5" idx="2"/>
            <a:endCxn id="97" idx="0"/>
          </p:cNvCxnSpPr>
          <p:nvPr/>
        </p:nvCxnSpPr>
        <p:spPr>
          <a:xfrm rot="5400000">
            <a:off x="4592089" y="4280816"/>
            <a:ext cx="602835" cy="2404983"/>
          </a:xfrm>
          <a:prstGeom prst="bentConnector3">
            <a:avLst>
              <a:gd name="adj1" fmla="val 5164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1" name="Connector: Elbow 160">
            <a:extLst>
              <a:ext uri="{FF2B5EF4-FFF2-40B4-BE49-F238E27FC236}">
                <a16:creationId xmlns:a16="http://schemas.microsoft.com/office/drawing/2014/main" id="{035F8915-09F9-44B1-3AD9-B22CDAC6D0AC}"/>
              </a:ext>
            </a:extLst>
          </p:cNvPr>
          <p:cNvCxnSpPr>
            <a:stCxn id="5" idx="2"/>
            <a:endCxn id="98" idx="0"/>
          </p:cNvCxnSpPr>
          <p:nvPr/>
        </p:nvCxnSpPr>
        <p:spPr>
          <a:xfrm rot="5400000">
            <a:off x="5784729" y="5493156"/>
            <a:ext cx="622534" cy="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3" name="Connector: Elbow 162">
            <a:extLst>
              <a:ext uri="{FF2B5EF4-FFF2-40B4-BE49-F238E27FC236}">
                <a16:creationId xmlns:a16="http://schemas.microsoft.com/office/drawing/2014/main" id="{9B9B4537-487F-3D28-4EEA-42477EB09AAF}"/>
              </a:ext>
            </a:extLst>
          </p:cNvPr>
          <p:cNvCxnSpPr>
            <a:stCxn id="5" idx="2"/>
            <a:endCxn id="99" idx="0"/>
          </p:cNvCxnSpPr>
          <p:nvPr/>
        </p:nvCxnSpPr>
        <p:spPr>
          <a:xfrm rot="16200000" flipH="1">
            <a:off x="6975966" y="4301921"/>
            <a:ext cx="647486" cy="2407424"/>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04FE89D3-5390-898F-5729-4A689FFEC151}"/>
              </a:ext>
            </a:extLst>
          </p:cNvPr>
          <p:cNvCxnSpPr>
            <a:stCxn id="5" idx="2"/>
            <a:endCxn id="100" idx="0"/>
          </p:cNvCxnSpPr>
          <p:nvPr/>
        </p:nvCxnSpPr>
        <p:spPr>
          <a:xfrm rot="16200000" flipH="1">
            <a:off x="8174755" y="3103132"/>
            <a:ext cx="632636" cy="479015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169" name="Rectangle: Rounded Corners 168">
            <a:extLst>
              <a:ext uri="{FF2B5EF4-FFF2-40B4-BE49-F238E27FC236}">
                <a16:creationId xmlns:a16="http://schemas.microsoft.com/office/drawing/2014/main" id="{FEB2E608-787C-4BA7-4619-96EABF28D660}"/>
              </a:ext>
            </a:extLst>
          </p:cNvPr>
          <p:cNvSpPr/>
          <p:nvPr/>
        </p:nvSpPr>
        <p:spPr>
          <a:xfrm>
            <a:off x="8155922" y="4218747"/>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Specialist</a:t>
            </a:r>
          </a:p>
          <a:p>
            <a:pPr algn="ctr"/>
            <a:r>
              <a:rPr lang="en-US" sz="1600" dirty="0">
                <a:solidFill>
                  <a:schemeClr val="tx1"/>
                </a:solidFill>
              </a:rPr>
              <a:t>AMI Implementation Team IT</a:t>
            </a:r>
          </a:p>
        </p:txBody>
      </p:sp>
      <p:cxnSp>
        <p:nvCxnSpPr>
          <p:cNvPr id="173" name="Connector: Elbow 172">
            <a:extLst>
              <a:ext uri="{FF2B5EF4-FFF2-40B4-BE49-F238E27FC236}">
                <a16:creationId xmlns:a16="http://schemas.microsoft.com/office/drawing/2014/main" id="{4E9DAFF0-C9E8-D9C7-49BA-27D570AF6621}"/>
              </a:ext>
            </a:extLst>
          </p:cNvPr>
          <p:cNvCxnSpPr>
            <a:stCxn id="8" idx="3"/>
            <a:endCxn id="169" idx="0"/>
          </p:cNvCxnSpPr>
          <p:nvPr/>
        </p:nvCxnSpPr>
        <p:spPr>
          <a:xfrm>
            <a:off x="7802392" y="4069790"/>
            <a:ext cx="2059923" cy="148957"/>
          </a:xfrm>
          <a:prstGeom prst="bentConnector2">
            <a:avLst/>
          </a:prstGeom>
          <a:ln w="28575">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74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A866E-6522-D61D-9FE5-675D238B2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1D735-5882-9C56-CE91-250D6A8A4B08}"/>
              </a:ext>
            </a:extLst>
          </p:cNvPr>
          <p:cNvSpPr>
            <a:spLocks noGrp="1"/>
          </p:cNvSpPr>
          <p:nvPr>
            <p:ph type="title"/>
          </p:nvPr>
        </p:nvSpPr>
        <p:spPr>
          <a:xfrm>
            <a:off x="838200" y="381000"/>
            <a:ext cx="10515600" cy="669257"/>
          </a:xfrm>
        </p:spPr>
        <p:txBody>
          <a:bodyPr>
            <a:normAutofit/>
          </a:bodyPr>
          <a:lstStyle/>
          <a:p>
            <a:r>
              <a:rPr lang="en-US" sz="3400" dirty="0"/>
              <a:t>AMI Team Organization Chart</a:t>
            </a:r>
          </a:p>
        </p:txBody>
      </p:sp>
      <p:sp>
        <p:nvSpPr>
          <p:cNvPr id="14" name="Rectangle: Rounded Corners 13">
            <a:extLst>
              <a:ext uri="{FF2B5EF4-FFF2-40B4-BE49-F238E27FC236}">
                <a16:creationId xmlns:a16="http://schemas.microsoft.com/office/drawing/2014/main" id="{7988F89B-1BD3-4A9D-C936-63E57A390729}"/>
              </a:ext>
            </a:extLst>
          </p:cNvPr>
          <p:cNvSpPr/>
          <p:nvPr/>
        </p:nvSpPr>
        <p:spPr>
          <a:xfrm>
            <a:off x="9852192" y="1535174"/>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sp>
        <p:nvSpPr>
          <p:cNvPr id="16" name="Rectangle: Rounded Corners 15">
            <a:extLst>
              <a:ext uri="{FF2B5EF4-FFF2-40B4-BE49-F238E27FC236}">
                <a16:creationId xmlns:a16="http://schemas.microsoft.com/office/drawing/2014/main" id="{64D27770-B651-C294-302E-78A2049CF3DA}"/>
              </a:ext>
            </a:extLst>
          </p:cNvPr>
          <p:cNvSpPr/>
          <p:nvPr/>
        </p:nvSpPr>
        <p:spPr>
          <a:xfrm>
            <a:off x="489312" y="1517004"/>
            <a:ext cx="2052537" cy="92646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1" name="Rectangle: Rounded Corners 20">
            <a:extLst>
              <a:ext uri="{FF2B5EF4-FFF2-40B4-BE49-F238E27FC236}">
                <a16:creationId xmlns:a16="http://schemas.microsoft.com/office/drawing/2014/main" id="{CA557B2C-C7A3-B1E0-85E3-E56443DEF826}"/>
              </a:ext>
            </a:extLst>
          </p:cNvPr>
          <p:cNvSpPr/>
          <p:nvPr/>
        </p:nvSpPr>
        <p:spPr>
          <a:xfrm>
            <a:off x="7512398" y="1549116"/>
            <a:ext cx="2047668" cy="890119"/>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22" name="Rectangle: Rounded Corners 21">
            <a:extLst>
              <a:ext uri="{FF2B5EF4-FFF2-40B4-BE49-F238E27FC236}">
                <a16:creationId xmlns:a16="http://schemas.microsoft.com/office/drawing/2014/main" id="{5C2BB3CB-89B9-2F59-4258-FE5CBAFAAA20}"/>
              </a:ext>
            </a:extLst>
          </p:cNvPr>
          <p:cNvSpPr/>
          <p:nvPr/>
        </p:nvSpPr>
        <p:spPr>
          <a:xfrm>
            <a:off x="2829106" y="1535174"/>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3" name="Rectangle: Rounded Corners 22">
            <a:extLst>
              <a:ext uri="{FF2B5EF4-FFF2-40B4-BE49-F238E27FC236}">
                <a16:creationId xmlns:a16="http://schemas.microsoft.com/office/drawing/2014/main" id="{BB265D18-2872-5233-7030-7CF5978D8AA9}"/>
              </a:ext>
            </a:extLst>
          </p:cNvPr>
          <p:cNvSpPr/>
          <p:nvPr/>
        </p:nvSpPr>
        <p:spPr>
          <a:xfrm>
            <a:off x="5168900" y="153517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4" name="Rectangle: Rounded Corners 23">
            <a:extLst>
              <a:ext uri="{FF2B5EF4-FFF2-40B4-BE49-F238E27FC236}">
                <a16:creationId xmlns:a16="http://schemas.microsoft.com/office/drawing/2014/main" id="{F94D432C-26E6-8314-52FF-EBDCCB2BFC77}"/>
              </a:ext>
            </a:extLst>
          </p:cNvPr>
          <p:cNvSpPr/>
          <p:nvPr/>
        </p:nvSpPr>
        <p:spPr>
          <a:xfrm>
            <a:off x="502013" y="4041611"/>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25" name="Rectangle: Rounded Corners 24">
            <a:extLst>
              <a:ext uri="{FF2B5EF4-FFF2-40B4-BE49-F238E27FC236}">
                <a16:creationId xmlns:a16="http://schemas.microsoft.com/office/drawing/2014/main" id="{4A711A9C-3CF5-A063-665F-CDB2708FE064}"/>
              </a:ext>
            </a:extLst>
          </p:cNvPr>
          <p:cNvSpPr/>
          <p:nvPr/>
        </p:nvSpPr>
        <p:spPr>
          <a:xfrm>
            <a:off x="489311" y="531332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27" name="Rectangle: Rounded Corners 26">
            <a:extLst>
              <a:ext uri="{FF2B5EF4-FFF2-40B4-BE49-F238E27FC236}">
                <a16:creationId xmlns:a16="http://schemas.microsoft.com/office/drawing/2014/main" id="{21BC49F4-A22E-626F-A643-0A5421B3562F}"/>
              </a:ext>
            </a:extLst>
          </p:cNvPr>
          <p:cNvSpPr/>
          <p:nvPr/>
        </p:nvSpPr>
        <p:spPr>
          <a:xfrm>
            <a:off x="489312" y="2779305"/>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0" name="Rectangle: Rounded Corners 29">
            <a:extLst>
              <a:ext uri="{FF2B5EF4-FFF2-40B4-BE49-F238E27FC236}">
                <a16:creationId xmlns:a16="http://schemas.microsoft.com/office/drawing/2014/main" id="{47590B9A-7F1D-D5D6-9DCB-7A688EB862F2}"/>
              </a:ext>
            </a:extLst>
          </p:cNvPr>
          <p:cNvSpPr/>
          <p:nvPr/>
        </p:nvSpPr>
        <p:spPr>
          <a:xfrm>
            <a:off x="2824607" y="277930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4" name="Rectangle: Rounded Corners 33">
            <a:extLst>
              <a:ext uri="{FF2B5EF4-FFF2-40B4-BE49-F238E27FC236}">
                <a16:creationId xmlns:a16="http://schemas.microsoft.com/office/drawing/2014/main" id="{4F89651C-C7E3-E449-B02E-D4130CE4B45B}"/>
              </a:ext>
            </a:extLst>
          </p:cNvPr>
          <p:cNvSpPr/>
          <p:nvPr/>
        </p:nvSpPr>
        <p:spPr>
          <a:xfrm>
            <a:off x="5168900" y="2788088"/>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6" name="Rectangle: Rounded Corners 35">
            <a:extLst>
              <a:ext uri="{FF2B5EF4-FFF2-40B4-BE49-F238E27FC236}">
                <a16:creationId xmlns:a16="http://schemas.microsoft.com/office/drawing/2014/main" id="{A4A02C7F-159C-F8D2-EA5E-51BBF8AA157E}"/>
              </a:ext>
            </a:extLst>
          </p:cNvPr>
          <p:cNvSpPr/>
          <p:nvPr/>
        </p:nvSpPr>
        <p:spPr>
          <a:xfrm>
            <a:off x="5181600" y="41148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37" name="Rectangle: Rounded Corners 36">
            <a:extLst>
              <a:ext uri="{FF2B5EF4-FFF2-40B4-BE49-F238E27FC236}">
                <a16:creationId xmlns:a16="http://schemas.microsoft.com/office/drawing/2014/main" id="{0C694BF5-2D29-8760-84E4-CE16E05A8852}"/>
              </a:ext>
            </a:extLst>
          </p:cNvPr>
          <p:cNvSpPr/>
          <p:nvPr/>
        </p:nvSpPr>
        <p:spPr>
          <a:xfrm>
            <a:off x="7509963" y="280235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8" name="Rectangle: Rounded Corners 37">
            <a:extLst>
              <a:ext uri="{FF2B5EF4-FFF2-40B4-BE49-F238E27FC236}">
                <a16:creationId xmlns:a16="http://schemas.microsoft.com/office/drawing/2014/main" id="{06A83E1B-383A-D0BD-9EAA-F373E0BD11EE}"/>
              </a:ext>
            </a:extLst>
          </p:cNvPr>
          <p:cNvSpPr/>
          <p:nvPr/>
        </p:nvSpPr>
        <p:spPr>
          <a:xfrm>
            <a:off x="7469724" y="413909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SQL Server DBA</a:t>
            </a:r>
          </a:p>
          <a:p>
            <a:pPr algn="ctr"/>
            <a:r>
              <a:rPr lang="en-US" sz="1600" dirty="0">
                <a:solidFill>
                  <a:schemeClr val="tx1"/>
                </a:solidFill>
              </a:rPr>
              <a:t>AMI Implementation Team IT </a:t>
            </a:r>
          </a:p>
        </p:txBody>
      </p:sp>
      <p:sp>
        <p:nvSpPr>
          <p:cNvPr id="39" name="Rectangle: Rounded Corners 38">
            <a:extLst>
              <a:ext uri="{FF2B5EF4-FFF2-40B4-BE49-F238E27FC236}">
                <a16:creationId xmlns:a16="http://schemas.microsoft.com/office/drawing/2014/main" id="{3BBE64DE-C1E7-8217-D641-B4A65E528655}"/>
              </a:ext>
            </a:extLst>
          </p:cNvPr>
          <p:cNvSpPr/>
          <p:nvPr/>
        </p:nvSpPr>
        <p:spPr>
          <a:xfrm>
            <a:off x="9852192" y="2779306"/>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cxnSp>
        <p:nvCxnSpPr>
          <p:cNvPr id="41" name="Connector: Elbow 40">
            <a:extLst>
              <a:ext uri="{FF2B5EF4-FFF2-40B4-BE49-F238E27FC236}">
                <a16:creationId xmlns:a16="http://schemas.microsoft.com/office/drawing/2014/main" id="{661B0616-06AA-81E9-3E08-A492D325CBB4}"/>
              </a:ext>
            </a:extLst>
          </p:cNvPr>
          <p:cNvCxnSpPr>
            <a:cxnSpLocks/>
          </p:cNvCxnSpPr>
          <p:nvPr/>
        </p:nvCxnSpPr>
        <p:spPr>
          <a:xfrm rot="10800000" flipV="1">
            <a:off x="481032" y="1980233"/>
            <a:ext cx="12700" cy="1262301"/>
          </a:xfrm>
          <a:prstGeom prst="bentConnector3">
            <a:avLst>
              <a:gd name="adj1" fmla="val 180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0704F927-E912-4F13-A3C6-FCC37EE84011}"/>
              </a:ext>
            </a:extLst>
          </p:cNvPr>
          <p:cNvCxnSpPr>
            <a:cxnSpLocks/>
            <a:stCxn id="27" idx="1"/>
            <a:endCxn id="24" idx="1"/>
          </p:cNvCxnSpPr>
          <p:nvPr/>
        </p:nvCxnSpPr>
        <p:spPr>
          <a:xfrm rot="10800000" flipH="1" flipV="1">
            <a:off x="489311" y="3242536"/>
            <a:ext cx="12701" cy="1262306"/>
          </a:xfrm>
          <a:prstGeom prst="bentConnector3">
            <a:avLst>
              <a:gd name="adj1" fmla="val -179985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E210A2D4-25FD-7E15-826C-42C25A48AE14}"/>
              </a:ext>
            </a:extLst>
          </p:cNvPr>
          <p:cNvCxnSpPr>
            <a:stCxn id="22" idx="1"/>
            <a:endCxn id="30" idx="1"/>
          </p:cNvCxnSpPr>
          <p:nvPr/>
        </p:nvCxnSpPr>
        <p:spPr>
          <a:xfrm rot="10800000" flipV="1">
            <a:off x="2824608" y="1998404"/>
            <a:ext cx="4499" cy="1244129"/>
          </a:xfrm>
          <a:prstGeom prst="bentConnector3">
            <a:avLst>
              <a:gd name="adj1" fmla="val 407652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7" name="Connector: Elbow 56">
            <a:extLst>
              <a:ext uri="{FF2B5EF4-FFF2-40B4-BE49-F238E27FC236}">
                <a16:creationId xmlns:a16="http://schemas.microsoft.com/office/drawing/2014/main" id="{0C828CEE-8E5C-A9F6-06DA-0FB0047EC766}"/>
              </a:ext>
            </a:extLst>
          </p:cNvPr>
          <p:cNvCxnSpPr>
            <a:cxnSpLocks/>
            <a:stCxn id="23" idx="1"/>
            <a:endCxn id="34" idx="1"/>
          </p:cNvCxnSpPr>
          <p:nvPr/>
        </p:nvCxnSpPr>
        <p:spPr>
          <a:xfrm rot="10800000" flipV="1">
            <a:off x="5168900" y="1998405"/>
            <a:ext cx="12700" cy="1252914"/>
          </a:xfrm>
          <a:prstGeom prst="bentConnector3">
            <a:avLst>
              <a:gd name="adj1" fmla="val 1408701"/>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1" name="Connector: Elbow 80">
            <a:extLst>
              <a:ext uri="{FF2B5EF4-FFF2-40B4-BE49-F238E27FC236}">
                <a16:creationId xmlns:a16="http://schemas.microsoft.com/office/drawing/2014/main" id="{184926CB-3A75-18D8-1D54-A146EC6573D6}"/>
              </a:ext>
            </a:extLst>
          </p:cNvPr>
          <p:cNvCxnSpPr>
            <a:cxnSpLocks/>
            <a:stCxn id="24" idx="1"/>
            <a:endCxn id="25" idx="1"/>
          </p:cNvCxnSpPr>
          <p:nvPr/>
        </p:nvCxnSpPr>
        <p:spPr>
          <a:xfrm rot="10800000" flipV="1">
            <a:off x="489311" y="4504842"/>
            <a:ext cx="12702" cy="1271716"/>
          </a:xfrm>
          <a:prstGeom prst="bentConnector3">
            <a:avLst>
              <a:gd name="adj1" fmla="val 189971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230A821B-CFD0-C8C6-7DB6-65871540023E}"/>
              </a:ext>
            </a:extLst>
          </p:cNvPr>
          <p:cNvCxnSpPr>
            <a:stCxn id="23" idx="1"/>
            <a:endCxn id="36" idx="1"/>
          </p:cNvCxnSpPr>
          <p:nvPr/>
        </p:nvCxnSpPr>
        <p:spPr>
          <a:xfrm rot="10800000" flipH="1" flipV="1">
            <a:off x="5168900" y="1998405"/>
            <a:ext cx="12700" cy="2579626"/>
          </a:xfrm>
          <a:prstGeom prst="bentConnector3">
            <a:avLst>
              <a:gd name="adj1" fmla="val -133043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C797A20B-9470-1FBE-8346-28E9F8A66F28}"/>
              </a:ext>
            </a:extLst>
          </p:cNvPr>
          <p:cNvCxnSpPr>
            <a:stCxn id="21" idx="1"/>
            <a:endCxn id="37" idx="1"/>
          </p:cNvCxnSpPr>
          <p:nvPr/>
        </p:nvCxnSpPr>
        <p:spPr>
          <a:xfrm rot="10800000" flipV="1">
            <a:off x="7509964" y="1994176"/>
            <a:ext cx="2435" cy="1271412"/>
          </a:xfrm>
          <a:prstGeom prst="bentConnector3">
            <a:avLst>
              <a:gd name="adj1" fmla="val 6630842"/>
            </a:avLst>
          </a:prstGeom>
          <a:ln w="28575">
            <a:solidFill>
              <a:schemeClr val="tx2"/>
            </a:solidFill>
            <a:tailEnd type="oval"/>
          </a:ln>
        </p:spPr>
        <p:style>
          <a:lnRef idx="2">
            <a:schemeClr val="accent1"/>
          </a:lnRef>
          <a:fillRef idx="0">
            <a:schemeClr val="accent1"/>
          </a:fillRef>
          <a:effectRef idx="1">
            <a:schemeClr val="accent1"/>
          </a:effectRef>
          <a:fontRef idx="minor">
            <a:schemeClr val="tx1"/>
          </a:fontRef>
        </p:style>
      </p:cxnSp>
      <p:cxnSp>
        <p:nvCxnSpPr>
          <p:cNvPr id="108" name="Connector: Elbow 107">
            <a:extLst>
              <a:ext uri="{FF2B5EF4-FFF2-40B4-BE49-F238E27FC236}">
                <a16:creationId xmlns:a16="http://schemas.microsoft.com/office/drawing/2014/main" id="{45D4D1D2-42F8-3AF0-47CA-6FDD5205500A}"/>
              </a:ext>
            </a:extLst>
          </p:cNvPr>
          <p:cNvCxnSpPr>
            <a:cxnSpLocks/>
          </p:cNvCxnSpPr>
          <p:nvPr/>
        </p:nvCxnSpPr>
        <p:spPr>
          <a:xfrm rot="10800000" flipV="1">
            <a:off x="7486333" y="1994175"/>
            <a:ext cx="42674" cy="2608148"/>
          </a:xfrm>
          <a:prstGeom prst="bentConnector3">
            <a:avLst>
              <a:gd name="adj1" fmla="val 402779"/>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19" name="Connector: Elbow 118">
            <a:extLst>
              <a:ext uri="{FF2B5EF4-FFF2-40B4-BE49-F238E27FC236}">
                <a16:creationId xmlns:a16="http://schemas.microsoft.com/office/drawing/2014/main" id="{D87F0F57-2C20-0978-A17E-5AF56FEA063C}"/>
              </a:ext>
            </a:extLst>
          </p:cNvPr>
          <p:cNvCxnSpPr>
            <a:stCxn id="14" idx="1"/>
            <a:endCxn id="39" idx="1"/>
          </p:cNvCxnSpPr>
          <p:nvPr/>
        </p:nvCxnSpPr>
        <p:spPr>
          <a:xfrm rot="10800000" flipV="1">
            <a:off x="9852192" y="1980233"/>
            <a:ext cx="12700" cy="1262303"/>
          </a:xfrm>
          <a:prstGeom prst="bentConnector3">
            <a:avLst>
              <a:gd name="adj1" fmla="val 156521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89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6B90-7884-F2A9-832E-7FE5CB0E18F0}"/>
              </a:ext>
            </a:extLst>
          </p:cNvPr>
          <p:cNvSpPr>
            <a:spLocks noGrp="1"/>
          </p:cNvSpPr>
          <p:nvPr>
            <p:ph type="title"/>
          </p:nvPr>
        </p:nvSpPr>
        <p:spPr>
          <a:xfrm>
            <a:off x="838199" y="459431"/>
            <a:ext cx="10515600" cy="714725"/>
          </a:xfrm>
        </p:spPr>
        <p:txBody>
          <a:bodyPr>
            <a:normAutofit/>
          </a:bodyPr>
          <a:lstStyle/>
          <a:p>
            <a:r>
              <a:rPr lang="en-US" sz="3400" dirty="0"/>
              <a:t>AMI Team Organization Chart</a:t>
            </a:r>
          </a:p>
        </p:txBody>
      </p:sp>
      <p:sp>
        <p:nvSpPr>
          <p:cNvPr id="3" name="Rectangle: Rounded Corners 2">
            <a:extLst>
              <a:ext uri="{FF2B5EF4-FFF2-40B4-BE49-F238E27FC236}">
                <a16:creationId xmlns:a16="http://schemas.microsoft.com/office/drawing/2014/main" id="{842272CF-00ED-FA1A-8332-16C37665ACAB}"/>
              </a:ext>
            </a:extLst>
          </p:cNvPr>
          <p:cNvSpPr/>
          <p:nvPr/>
        </p:nvSpPr>
        <p:spPr>
          <a:xfrm>
            <a:off x="5069731" y="1572392"/>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4" name="Rectangle: Rounded Corners 3">
            <a:extLst>
              <a:ext uri="{FF2B5EF4-FFF2-40B4-BE49-F238E27FC236}">
                <a16:creationId xmlns:a16="http://schemas.microsoft.com/office/drawing/2014/main" id="{B024503D-7DF2-F95A-E3F3-4946DAFECEFF}"/>
              </a:ext>
            </a:extLst>
          </p:cNvPr>
          <p:cNvSpPr/>
          <p:nvPr/>
        </p:nvSpPr>
        <p:spPr>
          <a:xfrm>
            <a:off x="5069731" y="289708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5" name="Rectangle: Rounded Corners 4">
            <a:extLst>
              <a:ext uri="{FF2B5EF4-FFF2-40B4-BE49-F238E27FC236}">
                <a16:creationId xmlns:a16="http://schemas.microsoft.com/office/drawing/2014/main" id="{07D1E660-919A-874C-5FB5-5195B59663C7}"/>
              </a:ext>
            </a:extLst>
          </p:cNvPr>
          <p:cNvSpPr/>
          <p:nvPr/>
        </p:nvSpPr>
        <p:spPr>
          <a:xfrm>
            <a:off x="7122268" y="47244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Computer Aide</a:t>
            </a:r>
          </a:p>
          <a:p>
            <a:pPr algn="ctr"/>
            <a:r>
              <a:rPr lang="en-US" sz="1600" dirty="0">
                <a:solidFill>
                  <a:schemeClr val="tx1"/>
                </a:solidFill>
              </a:rPr>
              <a:t>AMI Implementation Team IT </a:t>
            </a:r>
          </a:p>
        </p:txBody>
      </p:sp>
      <p:sp>
        <p:nvSpPr>
          <p:cNvPr id="6" name="Rectangle: Rounded Corners 5">
            <a:extLst>
              <a:ext uri="{FF2B5EF4-FFF2-40B4-BE49-F238E27FC236}">
                <a16:creationId xmlns:a16="http://schemas.microsoft.com/office/drawing/2014/main" id="{D6A07D06-B0F0-9FB3-B563-D7AA89A377A3}"/>
              </a:ext>
            </a:extLst>
          </p:cNvPr>
          <p:cNvSpPr/>
          <p:nvPr/>
        </p:nvSpPr>
        <p:spPr>
          <a:xfrm>
            <a:off x="3352800" y="472439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EP Associate</a:t>
            </a:r>
          </a:p>
          <a:p>
            <a:pPr algn="ctr"/>
            <a:r>
              <a:rPr lang="en-US" sz="1600" dirty="0">
                <a:solidFill>
                  <a:schemeClr val="tx1"/>
                </a:solidFill>
              </a:rPr>
              <a:t>AMI Implementation Team IT </a:t>
            </a:r>
          </a:p>
        </p:txBody>
      </p:sp>
      <p:cxnSp>
        <p:nvCxnSpPr>
          <p:cNvPr id="8" name="Straight Connector 7">
            <a:extLst>
              <a:ext uri="{FF2B5EF4-FFF2-40B4-BE49-F238E27FC236}">
                <a16:creationId xmlns:a16="http://schemas.microsoft.com/office/drawing/2014/main" id="{31EB11F6-A717-1102-D06B-ABB4C28B4296}"/>
              </a:ext>
            </a:extLst>
          </p:cNvPr>
          <p:cNvCxnSpPr>
            <a:stCxn id="3" idx="2"/>
            <a:endCxn id="4" idx="0"/>
          </p:cNvCxnSpPr>
          <p:nvPr/>
        </p:nvCxnSpPr>
        <p:spPr>
          <a:xfrm>
            <a:off x="6096000" y="2498853"/>
            <a:ext cx="0" cy="398236"/>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7907A64E-6EA5-BF19-83E7-0D8F9C038A41}"/>
              </a:ext>
            </a:extLst>
          </p:cNvPr>
          <p:cNvCxnSpPr>
            <a:stCxn id="4" idx="2"/>
            <a:endCxn id="6" idx="0"/>
          </p:cNvCxnSpPr>
          <p:nvPr/>
        </p:nvCxnSpPr>
        <p:spPr>
          <a:xfrm rot="5400000">
            <a:off x="4787111" y="3415509"/>
            <a:ext cx="900849" cy="1716931"/>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7DD2CB9F-9BC1-FC58-B562-516EED5BC716}"/>
              </a:ext>
            </a:extLst>
          </p:cNvPr>
          <p:cNvCxnSpPr>
            <a:stCxn id="4" idx="2"/>
            <a:endCxn id="5" idx="0"/>
          </p:cNvCxnSpPr>
          <p:nvPr/>
        </p:nvCxnSpPr>
        <p:spPr>
          <a:xfrm rot="16200000" flipH="1">
            <a:off x="6671843" y="3247706"/>
            <a:ext cx="900850" cy="2052537"/>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21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DFDBB-2276-BCDF-B351-68A439EDF54F}"/>
              </a:ext>
            </a:extLst>
          </p:cNvPr>
          <p:cNvSpPr>
            <a:spLocks noGrp="1"/>
          </p:cNvSpPr>
          <p:nvPr>
            <p:ph type="title"/>
          </p:nvPr>
        </p:nvSpPr>
        <p:spPr>
          <a:xfrm>
            <a:off x="641074" y="1314450"/>
            <a:ext cx="2844002" cy="3680244"/>
          </a:xfrm>
        </p:spPr>
        <p:txBody>
          <a:bodyPr>
            <a:normAutofit/>
          </a:bodyPr>
          <a:lstStyle/>
          <a:p>
            <a:pPr algn="l"/>
            <a:r>
              <a:rPr lang="en-US" sz="3400" dirty="0"/>
              <a:t>AMI Business Applications</a:t>
            </a:r>
          </a:p>
        </p:txBody>
      </p:sp>
      <p:pic>
        <p:nvPicPr>
          <p:cNvPr id="15" name="Picture 14">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7" name="Picture 16">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6" name="Content Placeholder 5">
            <a:extLst>
              <a:ext uri="{FF2B5EF4-FFF2-40B4-BE49-F238E27FC236}">
                <a16:creationId xmlns:a16="http://schemas.microsoft.com/office/drawing/2014/main" id="{F27FB890-5A31-7050-D06D-CE52365BDCE5}"/>
              </a:ext>
            </a:extLst>
          </p:cNvPr>
          <p:cNvGraphicFramePr>
            <a:graphicFrameLocks noGrp="1"/>
          </p:cNvGraphicFramePr>
          <p:nvPr>
            <p:ph sz="quarter" idx="13"/>
            <p:extLst>
              <p:ext uri="{D42A27DB-BD31-4B8C-83A1-F6EECF244321}">
                <p14:modId xmlns:p14="http://schemas.microsoft.com/office/powerpoint/2010/main" val="869721975"/>
              </p:ext>
            </p:extLst>
          </p:nvPr>
        </p:nvGraphicFramePr>
        <p:xfrm>
          <a:off x="4392168" y="832103"/>
          <a:ext cx="7467599" cy="5130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6101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B25E-0CF4-9D14-0690-44CFFD964B2E}"/>
              </a:ext>
            </a:extLst>
          </p:cNvPr>
          <p:cNvSpPr>
            <a:spLocks noGrp="1"/>
          </p:cNvSpPr>
          <p:nvPr>
            <p:ph type="title"/>
          </p:nvPr>
        </p:nvSpPr>
        <p:spPr>
          <a:xfrm>
            <a:off x="838200" y="638817"/>
            <a:ext cx="10515600" cy="827571"/>
          </a:xfrm>
        </p:spPr>
        <p:txBody>
          <a:bodyPr>
            <a:normAutofit/>
          </a:bodyPr>
          <a:lstStyle/>
          <a:p>
            <a:r>
              <a:rPr lang="en-US" sz="3400" dirty="0"/>
              <a:t>Tech Stack</a:t>
            </a:r>
          </a:p>
        </p:txBody>
      </p:sp>
      <p:graphicFrame>
        <p:nvGraphicFramePr>
          <p:cNvPr id="9" name="Diagram 8">
            <a:extLst>
              <a:ext uri="{FF2B5EF4-FFF2-40B4-BE49-F238E27FC236}">
                <a16:creationId xmlns:a16="http://schemas.microsoft.com/office/drawing/2014/main" id="{D90D44AF-6F24-5175-F7C9-24D333536F42}"/>
              </a:ext>
            </a:extLst>
          </p:cNvPr>
          <p:cNvGraphicFramePr/>
          <p:nvPr>
            <p:extLst>
              <p:ext uri="{D42A27DB-BD31-4B8C-83A1-F6EECF244321}">
                <p14:modId xmlns:p14="http://schemas.microsoft.com/office/powerpoint/2010/main" val="3357542658"/>
              </p:ext>
            </p:extLst>
          </p:nvPr>
        </p:nvGraphicFramePr>
        <p:xfrm>
          <a:off x="838199" y="1652003"/>
          <a:ext cx="10669687" cy="4154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ack background with blue squares and text&#10;&#10;AI-generated content may be incorrect.">
            <a:extLst>
              <a:ext uri="{FF2B5EF4-FFF2-40B4-BE49-F238E27FC236}">
                <a16:creationId xmlns:a16="http://schemas.microsoft.com/office/drawing/2014/main" id="{5BAA2D09-BB00-0E08-C98E-AE0497E6A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63500" y="2277606"/>
            <a:ext cx="1853434" cy="1853434"/>
          </a:xfrm>
          <a:prstGeom prst="rect">
            <a:avLst/>
          </a:prstGeom>
        </p:spPr>
      </p:pic>
      <p:pic>
        <p:nvPicPr>
          <p:cNvPr id="11" name="Picture 10" descr="A logo of a software developer&#10;&#10;AI-generated content may be incorrect.">
            <a:extLst>
              <a:ext uri="{FF2B5EF4-FFF2-40B4-BE49-F238E27FC236}">
                <a16:creationId xmlns:a16="http://schemas.microsoft.com/office/drawing/2014/main" id="{3DFFB8FE-9A3E-E3FB-A999-8A0A72B9A9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032" y="2461012"/>
            <a:ext cx="1451980" cy="846988"/>
          </a:xfrm>
          <a:prstGeom prst="rect">
            <a:avLst/>
          </a:prstGeom>
        </p:spPr>
      </p:pic>
      <p:pic>
        <p:nvPicPr>
          <p:cNvPr id="13" name="Picture 12" descr="A blue object with text&#10;&#10;AI-generated content may be incorrect.">
            <a:extLst>
              <a:ext uri="{FF2B5EF4-FFF2-40B4-BE49-F238E27FC236}">
                <a16:creationId xmlns:a16="http://schemas.microsoft.com/office/drawing/2014/main" id="{042FB2C3-5713-4839-AF1C-B9F8BA6FBC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80054" y="2461012"/>
            <a:ext cx="1451981" cy="967987"/>
          </a:xfrm>
          <a:prstGeom prst="rect">
            <a:avLst/>
          </a:prstGeom>
        </p:spPr>
      </p:pic>
      <p:pic>
        <p:nvPicPr>
          <p:cNvPr id="15" name="Picture 14" descr="A blue and white logo&#10;&#10;AI-generated content may be incorrect.">
            <a:extLst>
              <a:ext uri="{FF2B5EF4-FFF2-40B4-BE49-F238E27FC236}">
                <a16:creationId xmlns:a16="http://schemas.microsoft.com/office/drawing/2014/main" id="{B83DCC98-E378-85FC-DB75-E8F65DA9D5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9845" y="2631189"/>
            <a:ext cx="616503" cy="869079"/>
          </a:xfrm>
          <a:prstGeom prst="rect">
            <a:avLst/>
          </a:prstGeom>
        </p:spPr>
      </p:pic>
      <p:pic>
        <p:nvPicPr>
          <p:cNvPr id="17" name="Picture 16" descr="A black and white logo&#10;&#10;AI-generated content may be incorrect.">
            <a:extLst>
              <a:ext uri="{FF2B5EF4-FFF2-40B4-BE49-F238E27FC236}">
                <a16:creationId xmlns:a16="http://schemas.microsoft.com/office/drawing/2014/main" id="{A0EF5E40-6E66-C2AB-2F01-791330665A3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9076" y="3303467"/>
            <a:ext cx="1743257" cy="420757"/>
          </a:xfrm>
          <a:prstGeom prst="rect">
            <a:avLst/>
          </a:prstGeom>
        </p:spPr>
      </p:pic>
      <p:pic>
        <p:nvPicPr>
          <p:cNvPr id="19" name="Picture 18" descr="A blue and black logo&#10;&#10;AI-generated content may be incorrect.">
            <a:extLst>
              <a:ext uri="{FF2B5EF4-FFF2-40B4-BE49-F238E27FC236}">
                <a16:creationId xmlns:a16="http://schemas.microsoft.com/office/drawing/2014/main" id="{FCFD0022-A9F1-13C0-A2A1-AEB51BBF123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99303" y="2200282"/>
            <a:ext cx="1853434" cy="1042556"/>
          </a:xfrm>
          <a:prstGeom prst="rect">
            <a:avLst/>
          </a:prstGeom>
        </p:spPr>
      </p:pic>
      <p:pic>
        <p:nvPicPr>
          <p:cNvPr id="23" name="Picture 22" descr="A blue and white logo&#10;&#10;AI-generated content may be incorrect.">
            <a:extLst>
              <a:ext uri="{FF2B5EF4-FFF2-40B4-BE49-F238E27FC236}">
                <a16:creationId xmlns:a16="http://schemas.microsoft.com/office/drawing/2014/main" id="{79413037-6EAF-05E3-E148-7F5B6A8590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99303" y="3451193"/>
            <a:ext cx="679847" cy="679847"/>
          </a:xfrm>
          <a:prstGeom prst="rect">
            <a:avLst/>
          </a:prstGeom>
        </p:spPr>
      </p:pic>
      <p:pic>
        <p:nvPicPr>
          <p:cNvPr id="29" name="Picture 28">
            <a:extLst>
              <a:ext uri="{FF2B5EF4-FFF2-40B4-BE49-F238E27FC236}">
                <a16:creationId xmlns:a16="http://schemas.microsoft.com/office/drawing/2014/main" id="{EF9BF4EA-3E9F-0775-C6CD-1E9D04E6FEE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946660" y="3612171"/>
            <a:ext cx="1145381" cy="387854"/>
          </a:xfrm>
          <a:prstGeom prst="rect">
            <a:avLst/>
          </a:prstGeom>
        </p:spPr>
      </p:pic>
      <p:pic>
        <p:nvPicPr>
          <p:cNvPr id="4" name="Picture 3" descr="A blue and black logo&#10;&#10;AI-generated content may be incorrect.">
            <a:extLst>
              <a:ext uri="{FF2B5EF4-FFF2-40B4-BE49-F238E27FC236}">
                <a16:creationId xmlns:a16="http://schemas.microsoft.com/office/drawing/2014/main" id="{155E1A81-6F68-13DA-8373-74CA8807DEB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26863" y="3142731"/>
            <a:ext cx="2066221" cy="1162986"/>
          </a:xfrm>
          <a:prstGeom prst="rect">
            <a:avLst/>
          </a:prstGeom>
        </p:spPr>
      </p:pic>
      <p:pic>
        <p:nvPicPr>
          <p:cNvPr id="8" name="Graphic 7">
            <a:extLst>
              <a:ext uri="{FF2B5EF4-FFF2-40B4-BE49-F238E27FC236}">
                <a16:creationId xmlns:a16="http://schemas.microsoft.com/office/drawing/2014/main" id="{8C33F8DC-70CA-CA63-8301-98B9A8073CC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71389" y="2949812"/>
            <a:ext cx="2210717" cy="1473811"/>
          </a:xfrm>
          <a:prstGeom prst="rect">
            <a:avLst/>
          </a:prstGeom>
        </p:spPr>
      </p:pic>
    </p:spTree>
    <p:extLst>
      <p:ext uri="{BB962C8B-B14F-4D97-AF65-F5344CB8AC3E}">
        <p14:creationId xmlns:p14="http://schemas.microsoft.com/office/powerpoint/2010/main" val="331577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0DC2-EE16-9FB6-012E-1B185AA6C759}"/>
              </a:ext>
            </a:extLst>
          </p:cNvPr>
          <p:cNvSpPr>
            <a:spLocks noGrp="1"/>
          </p:cNvSpPr>
          <p:nvPr>
            <p:ph type="title"/>
          </p:nvPr>
        </p:nvSpPr>
        <p:spPr>
          <a:xfrm>
            <a:off x="838200" y="365126"/>
            <a:ext cx="10515600" cy="738118"/>
          </a:xfrm>
        </p:spPr>
        <p:txBody>
          <a:bodyPr>
            <a:normAutofit/>
          </a:bodyPr>
          <a:lstStyle/>
          <a:p>
            <a:r>
              <a:rPr lang="en-US" sz="3400" dirty="0"/>
              <a:t>How My Time is Distributed</a:t>
            </a:r>
          </a:p>
        </p:txBody>
      </p:sp>
      <p:graphicFrame>
        <p:nvGraphicFramePr>
          <p:cNvPr id="9" name="Content Placeholder 8">
            <a:extLst>
              <a:ext uri="{FF2B5EF4-FFF2-40B4-BE49-F238E27FC236}">
                <a16:creationId xmlns:a16="http://schemas.microsoft.com/office/drawing/2014/main" id="{E6D96B91-F18C-BADC-CD42-AAE4DACA2843}"/>
              </a:ext>
            </a:extLst>
          </p:cNvPr>
          <p:cNvGraphicFramePr>
            <a:graphicFrameLocks noGrp="1"/>
          </p:cNvGraphicFramePr>
          <p:nvPr>
            <p:ph idx="1"/>
            <p:extLst>
              <p:ext uri="{D42A27DB-BD31-4B8C-83A1-F6EECF244321}">
                <p14:modId xmlns:p14="http://schemas.microsoft.com/office/powerpoint/2010/main" val="660099081"/>
              </p:ext>
            </p:extLst>
          </p:nvPr>
        </p:nvGraphicFramePr>
        <p:xfrm>
          <a:off x="838200" y="1222513"/>
          <a:ext cx="10515600" cy="4954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623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8899-5FA8-2C0D-7B0A-5AEFAEFEF0A6}"/>
              </a:ext>
            </a:extLst>
          </p:cNvPr>
          <p:cNvSpPr>
            <a:spLocks noGrp="1"/>
          </p:cNvSpPr>
          <p:nvPr>
            <p:ph type="title"/>
          </p:nvPr>
        </p:nvSpPr>
        <p:spPr>
          <a:xfrm>
            <a:off x="838200" y="505245"/>
            <a:ext cx="10515600" cy="625472"/>
          </a:xfrm>
        </p:spPr>
        <p:txBody>
          <a:bodyPr>
            <a:normAutofit/>
          </a:bodyPr>
          <a:lstStyle/>
          <a:p>
            <a:r>
              <a:rPr lang="en-US" sz="3400" dirty="0"/>
              <a:t>Task Distribution Process</a:t>
            </a:r>
          </a:p>
        </p:txBody>
      </p:sp>
      <p:sp>
        <p:nvSpPr>
          <p:cNvPr id="9" name="Flowchart: Alternate Process 8">
            <a:extLst>
              <a:ext uri="{FF2B5EF4-FFF2-40B4-BE49-F238E27FC236}">
                <a16:creationId xmlns:a16="http://schemas.microsoft.com/office/drawing/2014/main" id="{CB4BFC69-C46E-9EB7-DB61-A072D9FCF212}"/>
              </a:ext>
            </a:extLst>
          </p:cNvPr>
          <p:cNvSpPr/>
          <p:nvPr/>
        </p:nvSpPr>
        <p:spPr>
          <a:xfrm>
            <a:off x="831576" y="1752600"/>
            <a:ext cx="1828800" cy="914400"/>
          </a:xfrm>
          <a:prstGeom prst="flowChartAlternateProcess">
            <a:avLst/>
          </a:prstGeom>
          <a:solidFill>
            <a:schemeClr val="accent6">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Start</a:t>
            </a:r>
          </a:p>
        </p:txBody>
      </p:sp>
      <p:sp>
        <p:nvSpPr>
          <p:cNvPr id="10" name="Flowchart: Process 9">
            <a:extLst>
              <a:ext uri="{FF2B5EF4-FFF2-40B4-BE49-F238E27FC236}">
                <a16:creationId xmlns:a16="http://schemas.microsoft.com/office/drawing/2014/main" id="{36665F74-BCD7-D037-2871-F4E92ED3951B}"/>
              </a:ext>
            </a:extLst>
          </p:cNvPr>
          <p:cNvSpPr/>
          <p:nvPr/>
        </p:nvSpPr>
        <p:spPr>
          <a:xfrm>
            <a:off x="3579745" y="3651801"/>
            <a:ext cx="1828800" cy="914399"/>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Provides Demo</a:t>
            </a:r>
          </a:p>
        </p:txBody>
      </p:sp>
      <p:sp>
        <p:nvSpPr>
          <p:cNvPr id="11" name="Rectangle 10">
            <a:extLst>
              <a:ext uri="{FF2B5EF4-FFF2-40B4-BE49-F238E27FC236}">
                <a16:creationId xmlns:a16="http://schemas.microsoft.com/office/drawing/2014/main" id="{846DE033-38C7-5D70-9394-E3E5981E718D}"/>
              </a:ext>
            </a:extLst>
          </p:cNvPr>
          <p:cNvSpPr/>
          <p:nvPr/>
        </p:nvSpPr>
        <p:spPr>
          <a:xfrm>
            <a:off x="3579745" y="17526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Weekly Meeting</a:t>
            </a:r>
          </a:p>
          <a:p>
            <a:pPr algn="ctr"/>
            <a:r>
              <a:rPr lang="en-US" sz="1700" dirty="0">
                <a:solidFill>
                  <a:schemeClr val="tx1"/>
                </a:solidFill>
              </a:rPr>
              <a:t>with Supervisor</a:t>
            </a:r>
          </a:p>
        </p:txBody>
      </p:sp>
      <p:sp>
        <p:nvSpPr>
          <p:cNvPr id="12" name="Flowchart: Process 11">
            <a:extLst>
              <a:ext uri="{FF2B5EF4-FFF2-40B4-BE49-F238E27FC236}">
                <a16:creationId xmlns:a16="http://schemas.microsoft.com/office/drawing/2014/main" id="{D3B14237-AD77-6899-7C52-60D04C951F11}"/>
              </a:ext>
            </a:extLst>
          </p:cNvPr>
          <p:cNvSpPr/>
          <p:nvPr/>
        </p:nvSpPr>
        <p:spPr>
          <a:xfrm>
            <a:off x="6548231" y="3651800"/>
            <a:ext cx="1828800" cy="914400"/>
          </a:xfrm>
          <a:prstGeom prst="flowChartProcess">
            <a:avLst/>
          </a:prstGeom>
          <a:solidFill>
            <a:schemeClr val="accent4">
              <a:lumMod val="40000"/>
              <a:lumOff val="60000"/>
            </a:schemeClr>
          </a:solidFill>
          <a:ln w="22225">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Introduces Task</a:t>
            </a:r>
          </a:p>
        </p:txBody>
      </p:sp>
      <p:sp>
        <p:nvSpPr>
          <p:cNvPr id="13" name="Flowchart: Decision 12">
            <a:extLst>
              <a:ext uri="{FF2B5EF4-FFF2-40B4-BE49-F238E27FC236}">
                <a16:creationId xmlns:a16="http://schemas.microsoft.com/office/drawing/2014/main" id="{17C56216-B0BB-0BD7-D879-029DE6CAF74D}"/>
              </a:ext>
            </a:extLst>
          </p:cNvPr>
          <p:cNvSpPr/>
          <p:nvPr/>
        </p:nvSpPr>
        <p:spPr>
          <a:xfrm>
            <a:off x="6327914" y="1371599"/>
            <a:ext cx="2269435" cy="1676400"/>
          </a:xfrm>
          <a:prstGeom prst="flowChartDecision">
            <a:avLst/>
          </a:prstGeom>
          <a:solidFill>
            <a:schemeClr val="accent5">
              <a:lumMod val="20000"/>
              <a:lumOff val="8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Does the task involve other parties?</a:t>
            </a:r>
          </a:p>
        </p:txBody>
      </p:sp>
      <p:sp>
        <p:nvSpPr>
          <p:cNvPr id="14" name="Flowchart: Process 13">
            <a:extLst>
              <a:ext uri="{FF2B5EF4-FFF2-40B4-BE49-F238E27FC236}">
                <a16:creationId xmlns:a16="http://schemas.microsoft.com/office/drawing/2014/main" id="{1BCD0E54-08F9-A0FB-CD1B-08088B2D5495}"/>
              </a:ext>
            </a:extLst>
          </p:cNvPr>
          <p:cNvSpPr/>
          <p:nvPr/>
        </p:nvSpPr>
        <p:spPr>
          <a:xfrm>
            <a:off x="9516718" y="1752600"/>
            <a:ext cx="1828800"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Invite All Required Parties to a Meeting</a:t>
            </a:r>
          </a:p>
        </p:txBody>
      </p:sp>
      <p:sp>
        <p:nvSpPr>
          <p:cNvPr id="15" name="Flowchart: Process 14">
            <a:extLst>
              <a:ext uri="{FF2B5EF4-FFF2-40B4-BE49-F238E27FC236}">
                <a16:creationId xmlns:a16="http://schemas.microsoft.com/office/drawing/2014/main" id="{C16BED07-C074-2057-8CBD-BD198D119E95}"/>
              </a:ext>
            </a:extLst>
          </p:cNvPr>
          <p:cNvSpPr/>
          <p:nvPr/>
        </p:nvSpPr>
        <p:spPr>
          <a:xfrm>
            <a:off x="821635" y="3651798"/>
            <a:ext cx="1828800" cy="914400"/>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Shares Resources</a:t>
            </a:r>
          </a:p>
        </p:txBody>
      </p:sp>
      <p:sp>
        <p:nvSpPr>
          <p:cNvPr id="16" name="Flowchart: Alternate Process 15">
            <a:extLst>
              <a:ext uri="{FF2B5EF4-FFF2-40B4-BE49-F238E27FC236}">
                <a16:creationId xmlns:a16="http://schemas.microsoft.com/office/drawing/2014/main" id="{C8DCDC1A-6119-0C8D-60AF-51BF8E0D37E4}"/>
              </a:ext>
            </a:extLst>
          </p:cNvPr>
          <p:cNvSpPr/>
          <p:nvPr/>
        </p:nvSpPr>
        <p:spPr>
          <a:xfrm>
            <a:off x="821637" y="5541057"/>
            <a:ext cx="1828800" cy="914400"/>
          </a:xfrm>
          <a:prstGeom prst="flowChartAlternateProcess">
            <a:avLst/>
          </a:prstGeom>
          <a:solidFill>
            <a:schemeClr val="accent6">
              <a:lumMod val="40000"/>
              <a:lumOff val="60000"/>
            </a:schemeClr>
          </a:solidFill>
          <a:ln w="19050">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 of Task Assignment</a:t>
            </a:r>
          </a:p>
        </p:txBody>
      </p:sp>
      <p:cxnSp>
        <p:nvCxnSpPr>
          <p:cNvPr id="23" name="Straight Arrow Connector 22">
            <a:extLst>
              <a:ext uri="{FF2B5EF4-FFF2-40B4-BE49-F238E27FC236}">
                <a16:creationId xmlns:a16="http://schemas.microsoft.com/office/drawing/2014/main" id="{8319FD6C-01CF-F126-2196-13083D7C2788}"/>
              </a:ext>
            </a:extLst>
          </p:cNvPr>
          <p:cNvCxnSpPr>
            <a:stCxn id="9" idx="3"/>
            <a:endCxn id="11" idx="1"/>
          </p:cNvCxnSpPr>
          <p:nvPr/>
        </p:nvCxnSpPr>
        <p:spPr>
          <a:xfrm>
            <a:off x="2660376" y="22098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66B458F3-71FC-572B-21AC-82542B4D229B}"/>
              </a:ext>
            </a:extLst>
          </p:cNvPr>
          <p:cNvCxnSpPr>
            <a:cxnSpLocks/>
            <a:stCxn id="11" idx="3"/>
            <a:endCxn id="13" idx="1"/>
          </p:cNvCxnSpPr>
          <p:nvPr/>
        </p:nvCxnSpPr>
        <p:spPr>
          <a:xfrm flipV="1">
            <a:off x="5408545"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76627808-0CAF-6EA5-045B-6FAE16467126}"/>
              </a:ext>
            </a:extLst>
          </p:cNvPr>
          <p:cNvCxnSpPr>
            <a:cxnSpLocks/>
            <a:stCxn id="13" idx="3"/>
            <a:endCxn id="14" idx="1"/>
          </p:cNvCxnSpPr>
          <p:nvPr/>
        </p:nvCxnSpPr>
        <p:spPr>
          <a:xfrm>
            <a:off x="8597349"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C2134021-AF36-7BCB-D264-2CD2D473452B}"/>
              </a:ext>
            </a:extLst>
          </p:cNvPr>
          <p:cNvCxnSpPr>
            <a:cxnSpLocks/>
            <a:stCxn id="13" idx="2"/>
            <a:endCxn id="12" idx="0"/>
          </p:cNvCxnSpPr>
          <p:nvPr/>
        </p:nvCxnSpPr>
        <p:spPr>
          <a:xfrm rot="5400000">
            <a:off x="7160732" y="3349899"/>
            <a:ext cx="603801"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BFFD9299-FB38-53AB-6C4E-73C09D9EA813}"/>
              </a:ext>
            </a:extLst>
          </p:cNvPr>
          <p:cNvCxnSpPr>
            <a:stCxn id="14" idx="2"/>
            <a:endCxn id="12" idx="3"/>
          </p:cNvCxnSpPr>
          <p:nvPr/>
        </p:nvCxnSpPr>
        <p:spPr>
          <a:xfrm rot="5400000">
            <a:off x="8683075" y="2360957"/>
            <a:ext cx="1442000" cy="2054087"/>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1AD4D738-9734-F660-0B19-AE41250F3197}"/>
              </a:ext>
            </a:extLst>
          </p:cNvPr>
          <p:cNvCxnSpPr>
            <a:stCxn id="12" idx="1"/>
            <a:endCxn id="10" idx="3"/>
          </p:cNvCxnSpPr>
          <p:nvPr/>
        </p:nvCxnSpPr>
        <p:spPr>
          <a:xfrm rot="10800000" flipV="1">
            <a:off x="5408545" y="4108999"/>
            <a:ext cx="1139686"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0C0B4397-4F69-4EEB-08AF-1C057C435DF8}"/>
              </a:ext>
            </a:extLst>
          </p:cNvPr>
          <p:cNvCxnSpPr>
            <a:cxnSpLocks/>
            <a:stCxn id="10" idx="1"/>
            <a:endCxn id="15" idx="3"/>
          </p:cNvCxnSpPr>
          <p:nvPr/>
        </p:nvCxnSpPr>
        <p:spPr>
          <a:xfrm rot="10800000">
            <a:off x="2650435" y="4108999"/>
            <a:ext cx="929310" cy="3"/>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E3C5654C-3C07-6AC9-A781-EFB91C271923}"/>
              </a:ext>
            </a:extLst>
          </p:cNvPr>
          <p:cNvCxnSpPr>
            <a:cxnSpLocks/>
            <a:stCxn id="15" idx="2"/>
            <a:endCxn id="16" idx="0"/>
          </p:cNvCxnSpPr>
          <p:nvPr/>
        </p:nvCxnSpPr>
        <p:spPr>
          <a:xfrm rot="16200000" flipH="1">
            <a:off x="1248607" y="5053626"/>
            <a:ext cx="974859" cy="2"/>
          </a:xfrm>
          <a:prstGeom prst="bentConnector3">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133" name="TextBox 132">
            <a:extLst>
              <a:ext uri="{FF2B5EF4-FFF2-40B4-BE49-F238E27FC236}">
                <a16:creationId xmlns:a16="http://schemas.microsoft.com/office/drawing/2014/main" id="{093E2320-256D-F840-D107-61E99757864B}"/>
              </a:ext>
            </a:extLst>
          </p:cNvPr>
          <p:cNvSpPr txBox="1"/>
          <p:nvPr/>
        </p:nvSpPr>
        <p:spPr>
          <a:xfrm>
            <a:off x="8649525" y="1840468"/>
            <a:ext cx="574816" cy="353943"/>
          </a:xfrm>
          <a:prstGeom prst="rect">
            <a:avLst/>
          </a:prstGeom>
          <a:noFill/>
        </p:spPr>
        <p:txBody>
          <a:bodyPr wrap="square" rtlCol="0">
            <a:spAutoFit/>
          </a:bodyPr>
          <a:lstStyle/>
          <a:p>
            <a:r>
              <a:rPr lang="en-US" sz="1700" dirty="0"/>
              <a:t>Yes</a:t>
            </a:r>
          </a:p>
        </p:txBody>
      </p:sp>
      <p:sp>
        <p:nvSpPr>
          <p:cNvPr id="137" name="TextBox 136">
            <a:extLst>
              <a:ext uri="{FF2B5EF4-FFF2-40B4-BE49-F238E27FC236}">
                <a16:creationId xmlns:a16="http://schemas.microsoft.com/office/drawing/2014/main" id="{D03E3986-7974-EB0A-4010-2D40B731FE56}"/>
              </a:ext>
            </a:extLst>
          </p:cNvPr>
          <p:cNvSpPr txBox="1"/>
          <p:nvPr/>
        </p:nvSpPr>
        <p:spPr>
          <a:xfrm>
            <a:off x="7462631" y="3135416"/>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1527644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6FE1ABB717E84D99E6A5F409ED4262" ma:contentTypeVersion="10" ma:contentTypeDescription="Create a new document." ma:contentTypeScope="" ma:versionID="d6c096f50ba43dd2b09ee3f70850cb25">
  <xsd:schema xmlns:xsd="http://www.w3.org/2001/XMLSchema" xmlns:xs="http://www.w3.org/2001/XMLSchema" xmlns:p="http://schemas.microsoft.com/office/2006/metadata/properties" xmlns:ns3="01c88f6b-6741-47d6-b712-4bbfcf5fc114" targetNamespace="http://schemas.microsoft.com/office/2006/metadata/properties" ma:root="true" ma:fieldsID="7b14cb02e9f118fe349f1f3de9123b07" ns3:_="">
    <xsd:import namespace="01c88f6b-6741-47d6-b712-4bbfcf5fc114"/>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c88f6b-6741-47d6-b712-4bbfcf5fc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1c88f6b-6741-47d6-b712-4bbfcf5fc1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3162CD-4A35-4847-BFBD-8124FC7B3B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c88f6b-6741-47d6-b712-4bbfcf5fc1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FE0BF8-DE1E-4E1B-B989-1B1D817E2FFE}">
  <ds:schemaRefs>
    <ds:schemaRef ds:uri="http://www.w3.org/XML/1998/namespace"/>
    <ds:schemaRef ds:uri="http://purl.org/dc/elements/1.1/"/>
    <ds:schemaRef ds:uri="http://schemas.microsoft.com/office/2006/metadata/properties"/>
    <ds:schemaRef ds:uri="http://purl.org/dc/dcmitype/"/>
    <ds:schemaRef ds:uri="01c88f6b-6741-47d6-b712-4bbfcf5fc114"/>
    <ds:schemaRef ds:uri="http://schemas.openxmlformats.org/package/2006/metadata/core-properties"/>
    <ds:schemaRef ds:uri="http://schemas.microsoft.com/office/2006/documentManagement/types"/>
    <ds:schemaRef ds:uri="http://purl.org/dc/terms/"/>
    <ds:schemaRef ds:uri="http://schemas.microsoft.com/office/infopath/2007/PartnerControls"/>
  </ds:schemaRefs>
</ds:datastoreItem>
</file>

<file path=customXml/itemProps3.xml><?xml version="1.0" encoding="utf-8"?>
<ds:datastoreItem xmlns:ds="http://schemas.openxmlformats.org/officeDocument/2006/customXml" ds:itemID="{1B7C44E5-9B15-4900-98EA-439F0CB21C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11696</TotalTime>
  <Words>1404</Words>
  <Application>Microsoft Office PowerPoint</Application>
  <PresentationFormat>Widescreen</PresentationFormat>
  <Paragraphs>167</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Tw Cen MT</vt:lpstr>
      <vt:lpstr>Droplet</vt:lpstr>
      <vt:lpstr>Con Edison Internship</vt:lpstr>
      <vt:lpstr>Abstract</vt:lpstr>
      <vt:lpstr>AMI Team Organization Chart</vt:lpstr>
      <vt:lpstr>AMI Team Organization Chart</vt:lpstr>
      <vt:lpstr>AMI Team Organization Chart</vt:lpstr>
      <vt:lpstr>AMI Business Applications</vt:lpstr>
      <vt:lpstr>Tech Stack</vt:lpstr>
      <vt:lpstr>How My Time is Distributed</vt:lpstr>
      <vt:lpstr>Task Distribution Process</vt:lpstr>
      <vt:lpstr>User Experience on the AMI Wiki Database Website</vt:lpstr>
      <vt:lpstr>Digitizing Documentation for Better Access and Usability</vt:lpstr>
      <vt:lpstr>Why Technical Documentation Matters</vt:lpstr>
      <vt:lpstr>Driving Efficiency and Accessibility in  Technical Documentation</vt:lpstr>
      <vt:lpstr>Optimizing KPI Reporting Through Automation</vt:lpstr>
      <vt:lpstr>Finding the Best Approach for Automating the KPI Report</vt:lpstr>
      <vt:lpstr>streamlining KPI Tracking with Smart Excel Automation</vt:lpstr>
      <vt:lpstr>Learning Experience During Internship</vt:lpstr>
      <vt:lpstr>Key Skills for Future Interns</vt:lpstr>
      <vt:lpstr>Github Repository</vt:lpstr>
      <vt:lpstr>Project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Ahshreyah Ross</dc:creator>
  <cp:lastModifiedBy>Ahshreyah Ross</cp:lastModifiedBy>
  <cp:revision>2</cp:revision>
  <dcterms:created xsi:type="dcterms:W3CDTF">2025-02-15T21:12:00Z</dcterms:created>
  <dcterms:modified xsi:type="dcterms:W3CDTF">2025-04-01T06:00:05Z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0x010100066FE1ABB717E84D99E6A5F409ED4262</vt:lpwstr>
  </property>
</Properties>
</file>