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1699" y="144"/>
      </p:cViewPr>
      <p:guideLst>
        <p:guide orient="horz" pos="3120"/>
        <p:guide pos="216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pPr/>
              <a:t>27-10-2023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pPr/>
              <a:t>‹#›</a:t>
            </a:fld>
            <a:endParaRPr lang="en-IN"/>
          </a:p>
        </p:txBody>
      </p:sp>
    </p:spTree>
    <p:extLst>
      <p:ext uri="{BB962C8B-B14F-4D97-AF65-F5344CB8AC3E}">
        <p14:creationId xmlns:p14="http://schemas.microsoft.com/office/powerpoint/2010/main" xmlns="" val="3285518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pPr/>
              <a:t>27-10-2023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pPr/>
              <a:t>‹#›</a:t>
            </a:fld>
            <a:endParaRPr lang="en-IN"/>
          </a:p>
        </p:txBody>
      </p:sp>
    </p:spTree>
    <p:extLst>
      <p:ext uri="{BB962C8B-B14F-4D97-AF65-F5344CB8AC3E}">
        <p14:creationId xmlns:p14="http://schemas.microsoft.com/office/powerpoint/2010/main" xmlns="" val="1340396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pPr/>
              <a:t>27-10-2023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pPr/>
              <a:t>‹#›</a:t>
            </a:fld>
            <a:endParaRPr lang="en-IN"/>
          </a:p>
        </p:txBody>
      </p:sp>
    </p:spTree>
    <p:extLst>
      <p:ext uri="{BB962C8B-B14F-4D97-AF65-F5344CB8AC3E}">
        <p14:creationId xmlns:p14="http://schemas.microsoft.com/office/powerpoint/2010/main" xmlns="" val="536775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pPr/>
              <a:t>27-10-2023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pPr/>
              <a:t>‹#›</a:t>
            </a:fld>
            <a:endParaRPr lang="en-IN"/>
          </a:p>
        </p:txBody>
      </p:sp>
    </p:spTree>
    <p:extLst>
      <p:ext uri="{BB962C8B-B14F-4D97-AF65-F5344CB8AC3E}">
        <p14:creationId xmlns:p14="http://schemas.microsoft.com/office/powerpoint/2010/main" xmlns="" val="730847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F228C2-8306-4052-9D00-20CC68484D22}" type="datetimeFigureOut">
              <a:rPr lang="en-IN" smtClean="0"/>
              <a:pPr/>
              <a:t>27-10-2023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pPr/>
              <a:t>‹#›</a:t>
            </a:fld>
            <a:endParaRPr lang="en-IN"/>
          </a:p>
        </p:txBody>
      </p:sp>
    </p:spTree>
    <p:extLst>
      <p:ext uri="{BB962C8B-B14F-4D97-AF65-F5344CB8AC3E}">
        <p14:creationId xmlns:p14="http://schemas.microsoft.com/office/powerpoint/2010/main" xmlns="" val="3766043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F228C2-8306-4052-9D00-20CC68484D22}" type="datetimeFigureOut">
              <a:rPr lang="en-IN" smtClean="0"/>
              <a:pPr/>
              <a:t>27-10-2023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B4D35-DEA1-4056-A53C-47D55123385A}" type="slidenum">
              <a:rPr lang="en-IN" smtClean="0"/>
              <a:pPr/>
              <a:t>‹#›</a:t>
            </a:fld>
            <a:endParaRPr lang="en-IN"/>
          </a:p>
        </p:txBody>
      </p:sp>
    </p:spTree>
    <p:extLst>
      <p:ext uri="{BB962C8B-B14F-4D97-AF65-F5344CB8AC3E}">
        <p14:creationId xmlns:p14="http://schemas.microsoft.com/office/powerpoint/2010/main" xmlns="" val="1482142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F228C2-8306-4052-9D00-20CC68484D22}" type="datetimeFigureOut">
              <a:rPr lang="en-IN" smtClean="0"/>
              <a:pPr/>
              <a:t>27-10-2023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3EB4D35-DEA1-4056-A53C-47D55123385A}" type="slidenum">
              <a:rPr lang="en-IN" smtClean="0"/>
              <a:pPr/>
              <a:t>‹#›</a:t>
            </a:fld>
            <a:endParaRPr lang="en-IN"/>
          </a:p>
        </p:txBody>
      </p:sp>
    </p:spTree>
    <p:extLst>
      <p:ext uri="{BB962C8B-B14F-4D97-AF65-F5344CB8AC3E}">
        <p14:creationId xmlns:p14="http://schemas.microsoft.com/office/powerpoint/2010/main" xmlns="" val="504939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F228C2-8306-4052-9D00-20CC68484D22}" type="datetimeFigureOut">
              <a:rPr lang="en-IN" smtClean="0"/>
              <a:pPr/>
              <a:t>27-10-2023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3EB4D35-DEA1-4056-A53C-47D55123385A}" type="slidenum">
              <a:rPr lang="en-IN" smtClean="0"/>
              <a:pPr/>
              <a:t>‹#›</a:t>
            </a:fld>
            <a:endParaRPr lang="en-IN"/>
          </a:p>
        </p:txBody>
      </p:sp>
    </p:spTree>
    <p:extLst>
      <p:ext uri="{BB962C8B-B14F-4D97-AF65-F5344CB8AC3E}">
        <p14:creationId xmlns:p14="http://schemas.microsoft.com/office/powerpoint/2010/main" xmlns="" val="2372201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F228C2-8306-4052-9D00-20CC68484D22}" type="datetimeFigureOut">
              <a:rPr lang="en-IN" smtClean="0"/>
              <a:pPr/>
              <a:t>27-10-2023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3EB4D35-DEA1-4056-A53C-47D55123385A}" type="slidenum">
              <a:rPr lang="en-IN" smtClean="0"/>
              <a:pPr/>
              <a:t>‹#›</a:t>
            </a:fld>
            <a:endParaRPr lang="en-IN"/>
          </a:p>
        </p:txBody>
      </p:sp>
    </p:spTree>
    <p:extLst>
      <p:ext uri="{BB962C8B-B14F-4D97-AF65-F5344CB8AC3E}">
        <p14:creationId xmlns:p14="http://schemas.microsoft.com/office/powerpoint/2010/main" xmlns="" val="98753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EF228C2-8306-4052-9D00-20CC68484D22}" type="datetimeFigureOut">
              <a:rPr lang="en-IN" smtClean="0"/>
              <a:pPr/>
              <a:t>27-10-2023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B4D35-DEA1-4056-A53C-47D55123385A}" type="slidenum">
              <a:rPr lang="en-IN" smtClean="0"/>
              <a:pPr/>
              <a:t>‹#›</a:t>
            </a:fld>
            <a:endParaRPr lang="en-IN"/>
          </a:p>
        </p:txBody>
      </p:sp>
    </p:spTree>
    <p:extLst>
      <p:ext uri="{BB962C8B-B14F-4D97-AF65-F5344CB8AC3E}">
        <p14:creationId xmlns:p14="http://schemas.microsoft.com/office/powerpoint/2010/main" xmlns="" val="1078042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EF228C2-8306-4052-9D00-20CC68484D22}" type="datetimeFigureOut">
              <a:rPr lang="en-IN" smtClean="0"/>
              <a:pPr/>
              <a:t>27-10-2023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B4D35-DEA1-4056-A53C-47D55123385A}" type="slidenum">
              <a:rPr lang="en-IN" smtClean="0"/>
              <a:pPr/>
              <a:t>‹#›</a:t>
            </a:fld>
            <a:endParaRPr lang="en-IN"/>
          </a:p>
        </p:txBody>
      </p:sp>
    </p:spTree>
    <p:extLst>
      <p:ext uri="{BB962C8B-B14F-4D97-AF65-F5344CB8AC3E}">
        <p14:creationId xmlns:p14="http://schemas.microsoft.com/office/powerpoint/2010/main" xmlns="" val="356960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1EF228C2-8306-4052-9D00-20CC68484D22}" type="datetimeFigureOut">
              <a:rPr lang="en-IN" smtClean="0"/>
              <a:pPr/>
              <a:t>27-10-2023</a:t>
            </a:fld>
            <a:endParaRPr lang="en-IN"/>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43EB4D35-DEA1-4056-A53C-47D55123385A}" type="slidenum">
              <a:rPr lang="en-IN" smtClean="0"/>
              <a:pPr/>
              <a:t>‹#›</a:t>
            </a:fld>
            <a:endParaRPr lang="en-IN"/>
          </a:p>
        </p:txBody>
      </p:sp>
    </p:spTree>
    <p:extLst>
      <p:ext uri="{BB962C8B-B14F-4D97-AF65-F5344CB8AC3E}">
        <p14:creationId xmlns:p14="http://schemas.microsoft.com/office/powerpoint/2010/main" xmlns="" val="8330837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xmlns="" id="{4334B4D2-4EF6-411C-87C7-B107FD4D12D9}"/>
              </a:ext>
            </a:extLst>
          </p:cNvPr>
          <p:cNvGraphicFramePr>
            <a:graphicFrameLocks noGrp="1"/>
          </p:cNvGraphicFramePr>
          <p:nvPr>
            <p:extLst>
              <p:ext uri="{D42A27DB-BD31-4B8C-83A1-F6EECF244321}">
                <p14:modId xmlns:p14="http://schemas.microsoft.com/office/powerpoint/2010/main" xmlns="" val="3949649273"/>
              </p:ext>
            </p:extLst>
          </p:nvPr>
        </p:nvGraphicFramePr>
        <p:xfrm>
          <a:off x="489857" y="293913"/>
          <a:ext cx="5649686" cy="2096590"/>
        </p:xfrm>
        <a:graphic>
          <a:graphicData uri="http://schemas.openxmlformats.org/drawingml/2006/table">
            <a:tbl>
              <a:tblPr firstRow="1" bandRow="1">
                <a:tableStyleId>{5940675A-B579-460E-94D1-54222C63F5DA}</a:tableStyleId>
              </a:tblPr>
              <a:tblGrid>
                <a:gridCol w="1613263">
                  <a:extLst>
                    <a:ext uri="{9D8B030D-6E8A-4147-A177-3AD203B41FA5}">
                      <a16:colId xmlns:a16="http://schemas.microsoft.com/office/drawing/2014/main" xmlns="" val="1152231565"/>
                    </a:ext>
                  </a:extLst>
                </a:gridCol>
                <a:gridCol w="4036423">
                  <a:extLst>
                    <a:ext uri="{9D8B030D-6E8A-4147-A177-3AD203B41FA5}">
                      <a16:colId xmlns:a16="http://schemas.microsoft.com/office/drawing/2014/main" xmlns="" val="1336454473"/>
                    </a:ext>
                  </a:extLst>
                </a:gridCol>
              </a:tblGrid>
              <a:tr h="419318">
                <a:tc>
                  <a:txBody>
                    <a:bodyPr/>
                    <a:lstStyle/>
                    <a:p>
                      <a:pPr algn="ctr"/>
                      <a:r>
                        <a:rPr lang="en-IN" sz="1800" b="1" dirty="0"/>
                        <a:t>NAME</a:t>
                      </a:r>
                    </a:p>
                  </a:txBody>
                  <a:tcPr anchor="ctr"/>
                </a:tc>
                <a:tc>
                  <a:txBody>
                    <a:bodyPr/>
                    <a:lstStyle/>
                    <a:p>
                      <a:pPr algn="ctr"/>
                      <a:r>
                        <a:rPr lang="en-IN" sz="1800" b="1" dirty="0" smtClean="0"/>
                        <a:t>SHRI</a:t>
                      </a:r>
                      <a:r>
                        <a:rPr lang="en-IN" sz="1800" b="1" baseline="0" dirty="0" smtClean="0"/>
                        <a:t> KUMAR A</a:t>
                      </a:r>
                      <a:endParaRPr lang="en-IN" sz="1800" b="1" dirty="0"/>
                    </a:p>
                  </a:txBody>
                  <a:tcPr anchor="ctr"/>
                </a:tc>
                <a:extLst>
                  <a:ext uri="{0D108BD9-81ED-4DB2-BD59-A6C34878D82A}">
                    <a16:rowId xmlns:a16="http://schemas.microsoft.com/office/drawing/2014/main" xmlns="" val="100721517"/>
                  </a:ext>
                </a:extLst>
              </a:tr>
              <a:tr h="419318">
                <a:tc>
                  <a:txBody>
                    <a:bodyPr/>
                    <a:lstStyle/>
                    <a:p>
                      <a:pPr algn="ctr"/>
                      <a:r>
                        <a:rPr lang="en-IN" sz="1800" b="1" dirty="0"/>
                        <a:t>REG NO</a:t>
                      </a:r>
                    </a:p>
                  </a:txBody>
                  <a:tcPr anchor="ctr"/>
                </a:tc>
                <a:tc>
                  <a:txBody>
                    <a:bodyPr/>
                    <a:lstStyle/>
                    <a:p>
                      <a:pPr algn="ctr"/>
                      <a:r>
                        <a:rPr lang="en-IN" sz="1800" b="1" dirty="0" smtClean="0"/>
                        <a:t>311520104043</a:t>
                      </a:r>
                      <a:endParaRPr lang="en-IN" sz="1800" b="1" dirty="0"/>
                    </a:p>
                  </a:txBody>
                  <a:tcPr anchor="ctr"/>
                </a:tc>
                <a:extLst>
                  <a:ext uri="{0D108BD9-81ED-4DB2-BD59-A6C34878D82A}">
                    <a16:rowId xmlns:a16="http://schemas.microsoft.com/office/drawing/2014/main" xmlns="" val="762252514"/>
                  </a:ext>
                </a:extLst>
              </a:tr>
              <a:tr h="419318">
                <a:tc>
                  <a:txBody>
                    <a:bodyPr/>
                    <a:lstStyle/>
                    <a:p>
                      <a:pPr algn="ctr"/>
                      <a:r>
                        <a:rPr lang="en-IN" sz="1800" b="1" dirty="0"/>
                        <a:t>CLASS</a:t>
                      </a:r>
                    </a:p>
                  </a:txBody>
                  <a:tcPr anchor="ctr"/>
                </a:tc>
                <a:tc>
                  <a:txBody>
                    <a:bodyPr/>
                    <a:lstStyle/>
                    <a:p>
                      <a:pPr algn="ctr"/>
                      <a:r>
                        <a:rPr lang="en-IN" sz="1800" b="1" dirty="0" smtClean="0"/>
                        <a:t>B.E– CSE </a:t>
                      </a:r>
                      <a:endParaRPr lang="en-IN" sz="1800" b="1" dirty="0"/>
                    </a:p>
                  </a:txBody>
                  <a:tcPr anchor="ctr"/>
                </a:tc>
                <a:extLst>
                  <a:ext uri="{0D108BD9-81ED-4DB2-BD59-A6C34878D82A}">
                    <a16:rowId xmlns:a16="http://schemas.microsoft.com/office/drawing/2014/main" xmlns="" val="3359258751"/>
                  </a:ext>
                </a:extLst>
              </a:tr>
              <a:tr h="419318">
                <a:tc>
                  <a:txBody>
                    <a:bodyPr/>
                    <a:lstStyle/>
                    <a:p>
                      <a:pPr algn="ctr"/>
                      <a:r>
                        <a:rPr lang="en-IN" sz="1800" b="1" dirty="0"/>
                        <a:t>EMAIL ID</a:t>
                      </a:r>
                    </a:p>
                  </a:txBody>
                  <a:tcPr anchor="ctr"/>
                </a:tc>
                <a:tc>
                  <a:txBody>
                    <a:bodyPr/>
                    <a:lstStyle/>
                    <a:p>
                      <a:pPr algn="ctr"/>
                      <a:r>
                        <a:rPr lang="en-IN" sz="1800" b="1" dirty="0" smtClean="0"/>
                        <a:t>ashrikumar703@gmail.com</a:t>
                      </a:r>
                      <a:endParaRPr lang="en-IN" sz="1800" b="1" dirty="0"/>
                    </a:p>
                  </a:txBody>
                  <a:tcPr anchor="ctr"/>
                </a:tc>
                <a:extLst>
                  <a:ext uri="{0D108BD9-81ED-4DB2-BD59-A6C34878D82A}">
                    <a16:rowId xmlns:a16="http://schemas.microsoft.com/office/drawing/2014/main" xmlns="" val="1554314699"/>
                  </a:ext>
                </a:extLst>
              </a:tr>
              <a:tr h="419318">
                <a:tc>
                  <a:txBody>
                    <a:bodyPr/>
                    <a:lstStyle/>
                    <a:p>
                      <a:pPr algn="ctr"/>
                      <a:endParaRPr lang="en-IN" sz="1800" b="1" dirty="0"/>
                    </a:p>
                  </a:txBody>
                  <a:tcPr anchor="ctr"/>
                </a:tc>
                <a:tc>
                  <a:txBody>
                    <a:bodyPr/>
                    <a:lstStyle/>
                    <a:p>
                      <a:pPr algn="ctr"/>
                      <a:r>
                        <a:rPr lang="en-IN" sz="1800" b="1" dirty="0"/>
                        <a:t>ASSIGNMENT - 1</a:t>
                      </a:r>
                    </a:p>
                  </a:txBody>
                  <a:tcPr anchor="ctr"/>
                </a:tc>
                <a:extLst>
                  <a:ext uri="{0D108BD9-81ED-4DB2-BD59-A6C34878D82A}">
                    <a16:rowId xmlns:a16="http://schemas.microsoft.com/office/drawing/2014/main" xmlns="" val="3262662199"/>
                  </a:ext>
                </a:extLst>
              </a:tr>
            </a:tbl>
          </a:graphicData>
        </a:graphic>
      </p:graphicFrame>
      <p:graphicFrame>
        <p:nvGraphicFramePr>
          <p:cNvPr id="7" name="Table 7">
            <a:extLst>
              <a:ext uri="{FF2B5EF4-FFF2-40B4-BE49-F238E27FC236}">
                <a16:creationId xmlns:a16="http://schemas.microsoft.com/office/drawing/2014/main" xmlns="" id="{4676E118-409F-47D6-B446-794C1156F800}"/>
              </a:ext>
            </a:extLst>
          </p:cNvPr>
          <p:cNvGraphicFramePr>
            <a:graphicFrameLocks noGrp="1"/>
          </p:cNvGraphicFramePr>
          <p:nvPr>
            <p:extLst>
              <p:ext uri="{D42A27DB-BD31-4B8C-83A1-F6EECF244321}">
                <p14:modId xmlns:p14="http://schemas.microsoft.com/office/powerpoint/2010/main" xmlns="" val="3025861811"/>
              </p:ext>
            </p:extLst>
          </p:nvPr>
        </p:nvGraphicFramePr>
        <p:xfrm>
          <a:off x="147320" y="2575560"/>
          <a:ext cx="6593840" cy="873760"/>
        </p:xfrm>
        <a:graphic>
          <a:graphicData uri="http://schemas.openxmlformats.org/drawingml/2006/table">
            <a:tbl>
              <a:tblPr firstRow="1" bandRow="1">
                <a:tableStyleId>{5940675A-B579-460E-94D1-54222C63F5DA}</a:tableStyleId>
              </a:tblPr>
              <a:tblGrid>
                <a:gridCol w="756920">
                  <a:extLst>
                    <a:ext uri="{9D8B030D-6E8A-4147-A177-3AD203B41FA5}">
                      <a16:colId xmlns:a16="http://schemas.microsoft.com/office/drawing/2014/main" xmlns="" val="769458681"/>
                    </a:ext>
                  </a:extLst>
                </a:gridCol>
                <a:gridCol w="5836920">
                  <a:extLst>
                    <a:ext uri="{9D8B030D-6E8A-4147-A177-3AD203B41FA5}">
                      <a16:colId xmlns:a16="http://schemas.microsoft.com/office/drawing/2014/main" xmlns="" val="305855991"/>
                    </a:ext>
                  </a:extLst>
                </a:gridCol>
              </a:tblGrid>
              <a:tr h="370840">
                <a:tc>
                  <a:txBody>
                    <a:bodyPr/>
                    <a:lstStyle/>
                    <a:p>
                      <a:pPr algn="ctr"/>
                      <a:r>
                        <a:rPr lang="en-IN" sz="1400" b="1" dirty="0"/>
                        <a:t>Task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350" b="0" i="0" u="none" strike="noStrike" kern="1200" baseline="0" dirty="0">
                          <a:solidFill>
                            <a:schemeClr val="tx1"/>
                          </a:solidFill>
                          <a:latin typeface="+mn-lt"/>
                          <a:ea typeface="+mn-ea"/>
                          <a:cs typeface="+mn-cs"/>
                        </a:rPr>
                        <a:t>Upload the dataset to Cognos Analytics, delete the unnecessary columns, create a data module, explore and visualize the dataset</a:t>
                      </a:r>
                      <a:endParaRPr lang="en-IN"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713094333"/>
                  </a:ext>
                </a:extLst>
              </a:tr>
              <a:tr h="370840">
                <a:tc gridSpan="2">
                  <a:txBody>
                    <a:bodyPr/>
                    <a:lstStyle/>
                    <a:p>
                      <a:pPr algn="l"/>
                      <a:r>
                        <a:rPr lang="en-IN" sz="1400" b="1" dirty="0"/>
                        <a:t>Problem Statement:-</a:t>
                      </a: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algn="l"/>
                      <a:endParaRPr lang="en-IN" b="1" dirty="0"/>
                    </a:p>
                  </a:txBody>
                  <a:tcPr anchor="ctr"/>
                </a:tc>
                <a:extLst>
                  <a:ext uri="{0D108BD9-81ED-4DB2-BD59-A6C34878D82A}">
                    <a16:rowId xmlns:a16="http://schemas.microsoft.com/office/drawing/2014/main" xmlns="" val="2134947287"/>
                  </a:ext>
                </a:extLst>
              </a:tr>
            </a:tbl>
          </a:graphicData>
        </a:graphic>
      </p:graphicFrame>
      <p:sp>
        <p:nvSpPr>
          <p:cNvPr id="6" name="TextBox 5">
            <a:extLst>
              <a:ext uri="{FF2B5EF4-FFF2-40B4-BE49-F238E27FC236}">
                <a16:creationId xmlns:a16="http://schemas.microsoft.com/office/drawing/2014/main" xmlns="" id="{A0406D1E-94C4-44B8-A56B-CB1096D96F95}"/>
              </a:ext>
            </a:extLst>
          </p:cNvPr>
          <p:cNvSpPr txBox="1"/>
          <p:nvPr/>
        </p:nvSpPr>
        <p:spPr>
          <a:xfrm>
            <a:off x="189362" y="3474720"/>
            <a:ext cx="6250675" cy="954107"/>
          </a:xfrm>
          <a:prstGeom prst="rect">
            <a:avLst/>
          </a:prstGeom>
          <a:noFill/>
        </p:spPr>
        <p:txBody>
          <a:bodyPr wrap="square">
            <a:spAutoFit/>
          </a:bodyPr>
          <a:lstStyle/>
          <a:p>
            <a:pPr algn="just"/>
            <a:r>
              <a:rPr lang="en-US" sz="1400" b="0" i="0" u="none" strike="noStrike" kern="1200" baseline="0" dirty="0">
                <a:solidFill>
                  <a:schemeClr val="tx1"/>
                </a:solidFill>
                <a:latin typeface="+mn-lt"/>
                <a:ea typeface="+mn-ea"/>
                <a:cs typeface="+mn-cs"/>
              </a:rPr>
              <a:t>	The growth of supermarkets in most populated cities is increasing and market competitions are also high. The dataset is one of the historical sales of supermarket company which has recorded in 3 different branches for 3 months data. Predictive data analytics methods are easy to apply to this dataset.</a:t>
            </a:r>
            <a:endParaRPr lang="en-IN" sz="1400" b="1" dirty="0"/>
          </a:p>
        </p:txBody>
      </p:sp>
      <p:pic>
        <p:nvPicPr>
          <p:cNvPr id="5" name="Picture 4">
            <a:extLst>
              <a:ext uri="{FF2B5EF4-FFF2-40B4-BE49-F238E27FC236}">
                <a16:creationId xmlns:a16="http://schemas.microsoft.com/office/drawing/2014/main" xmlns="" id="{AE9C52F0-4558-44F5-A3AE-AAE8F4B80CEB}"/>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l="10148" t="9176" r="7554" b="9045"/>
          <a:stretch/>
        </p:blipFill>
        <p:spPr>
          <a:xfrm>
            <a:off x="352585" y="5803463"/>
            <a:ext cx="6152830" cy="3439160"/>
          </a:xfrm>
          <a:prstGeom prst="rect">
            <a:avLst/>
          </a:prstGeom>
        </p:spPr>
      </p:pic>
      <p:sp>
        <p:nvSpPr>
          <p:cNvPr id="8" name="TextBox 7">
            <a:extLst>
              <a:ext uri="{FF2B5EF4-FFF2-40B4-BE49-F238E27FC236}">
                <a16:creationId xmlns:a16="http://schemas.microsoft.com/office/drawing/2014/main" xmlns="" id="{48E793A6-D2FE-4605-9F76-EF472D590D18}"/>
              </a:ext>
            </a:extLst>
          </p:cNvPr>
          <p:cNvSpPr txBox="1"/>
          <p:nvPr/>
        </p:nvSpPr>
        <p:spPr>
          <a:xfrm>
            <a:off x="147320" y="4472503"/>
            <a:ext cx="824265" cy="307777"/>
          </a:xfrm>
          <a:prstGeom prst="rect">
            <a:avLst/>
          </a:prstGeom>
          <a:noFill/>
        </p:spPr>
        <p:txBody>
          <a:bodyPr wrap="none" rtlCol="0">
            <a:spAutoFit/>
          </a:bodyPr>
          <a:lstStyle/>
          <a:p>
            <a:r>
              <a:rPr lang="en-IN" sz="1400" b="1" dirty="0"/>
              <a:t>Output:-</a:t>
            </a:r>
          </a:p>
        </p:txBody>
      </p:sp>
      <p:sp>
        <p:nvSpPr>
          <p:cNvPr id="10" name="TextBox 9">
            <a:extLst>
              <a:ext uri="{FF2B5EF4-FFF2-40B4-BE49-F238E27FC236}">
                <a16:creationId xmlns:a16="http://schemas.microsoft.com/office/drawing/2014/main" xmlns="" id="{1022B4CA-B4E7-4F7D-AB62-E54E9E8269CF}"/>
              </a:ext>
            </a:extLst>
          </p:cNvPr>
          <p:cNvSpPr txBox="1"/>
          <p:nvPr/>
        </p:nvSpPr>
        <p:spPr>
          <a:xfrm>
            <a:off x="2645676" y="5169397"/>
            <a:ext cx="1765933" cy="338554"/>
          </a:xfrm>
          <a:prstGeom prst="rect">
            <a:avLst/>
          </a:prstGeom>
          <a:noFill/>
        </p:spPr>
        <p:txBody>
          <a:bodyPr wrap="none" rtlCol="0">
            <a:spAutoFit/>
          </a:bodyPr>
          <a:lstStyle/>
          <a:p>
            <a:r>
              <a:rPr lang="en-IN" sz="1600" b="1" u="sng" dirty="0"/>
              <a:t>Overall Dashboard</a:t>
            </a:r>
          </a:p>
        </p:txBody>
      </p:sp>
    </p:spTree>
    <p:extLst>
      <p:ext uri="{BB962C8B-B14F-4D97-AF65-F5344CB8AC3E}">
        <p14:creationId xmlns:p14="http://schemas.microsoft.com/office/powerpoint/2010/main" xmlns="" val="284557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22DB8576-F28A-4FFE-B1D6-E07009804F9B}"/>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l="10577" t="8993" r="7557" b="6622"/>
          <a:stretch/>
        </p:blipFill>
        <p:spPr>
          <a:xfrm>
            <a:off x="680466" y="1417678"/>
            <a:ext cx="5614416" cy="3255264"/>
          </a:xfrm>
          <a:prstGeom prst="rect">
            <a:avLst/>
          </a:prstGeom>
        </p:spPr>
      </p:pic>
      <p:pic>
        <p:nvPicPr>
          <p:cNvPr id="5" name="Picture 4">
            <a:extLst>
              <a:ext uri="{FF2B5EF4-FFF2-40B4-BE49-F238E27FC236}">
                <a16:creationId xmlns:a16="http://schemas.microsoft.com/office/drawing/2014/main" xmlns="" id="{1D12A9C2-DB77-43B7-920C-DB6A1BE34448}"/>
              </a:ext>
            </a:extLst>
          </p:cNvPr>
          <p:cNvPicPr>
            <a:picLocks noChangeAspect="1"/>
          </p:cNvPicPr>
          <p:nvPr/>
        </p:nvPicPr>
        <p:blipFill rotWithShape="1">
          <a:blip r:embed="rId3" cstate="print">
            <a:extLst>
              <a:ext uri="{28A0092B-C50C-407E-A947-70E740481C1C}">
                <a14:useLocalDpi xmlns:a14="http://schemas.microsoft.com/office/drawing/2010/main" xmlns="" val="0"/>
              </a:ext>
            </a:extLst>
          </a:blip>
          <a:srcRect l="10933" t="10395" r="8055" b="6307"/>
          <a:stretch/>
        </p:blipFill>
        <p:spPr>
          <a:xfrm>
            <a:off x="709803" y="5923778"/>
            <a:ext cx="5555742" cy="3213354"/>
          </a:xfrm>
          <a:prstGeom prst="rect">
            <a:avLst/>
          </a:prstGeom>
        </p:spPr>
      </p:pic>
      <p:sp>
        <p:nvSpPr>
          <p:cNvPr id="6" name="TextBox 5">
            <a:extLst>
              <a:ext uri="{FF2B5EF4-FFF2-40B4-BE49-F238E27FC236}">
                <a16:creationId xmlns:a16="http://schemas.microsoft.com/office/drawing/2014/main" xmlns="" id="{4BBBDB88-5A44-4CC2-B21A-4B4CEE1569C3}"/>
              </a:ext>
            </a:extLst>
          </p:cNvPr>
          <p:cNvSpPr txBox="1"/>
          <p:nvPr/>
        </p:nvSpPr>
        <p:spPr>
          <a:xfrm>
            <a:off x="2732879" y="5144471"/>
            <a:ext cx="1392241" cy="307777"/>
          </a:xfrm>
          <a:prstGeom prst="rect">
            <a:avLst/>
          </a:prstGeom>
          <a:noFill/>
        </p:spPr>
        <p:txBody>
          <a:bodyPr wrap="none" rtlCol="0">
            <a:spAutoFit/>
          </a:bodyPr>
          <a:lstStyle/>
          <a:p>
            <a:r>
              <a:rPr lang="en-IN" sz="1400" b="1" dirty="0"/>
              <a:t>Male Customers</a:t>
            </a:r>
          </a:p>
        </p:txBody>
      </p:sp>
      <p:sp>
        <p:nvSpPr>
          <p:cNvPr id="7" name="TextBox 6">
            <a:extLst>
              <a:ext uri="{FF2B5EF4-FFF2-40B4-BE49-F238E27FC236}">
                <a16:creationId xmlns:a16="http://schemas.microsoft.com/office/drawing/2014/main" xmlns="" id="{DF394E27-8FCD-4633-8BB9-A33A49B1B42B}"/>
              </a:ext>
            </a:extLst>
          </p:cNvPr>
          <p:cNvSpPr txBox="1"/>
          <p:nvPr/>
        </p:nvSpPr>
        <p:spPr>
          <a:xfrm>
            <a:off x="2732878" y="720248"/>
            <a:ext cx="1549911" cy="307777"/>
          </a:xfrm>
          <a:prstGeom prst="rect">
            <a:avLst/>
          </a:prstGeom>
          <a:noFill/>
        </p:spPr>
        <p:txBody>
          <a:bodyPr wrap="none" rtlCol="0">
            <a:spAutoFit/>
          </a:bodyPr>
          <a:lstStyle/>
          <a:p>
            <a:r>
              <a:rPr lang="en-IN" sz="1400" b="1" dirty="0"/>
              <a:t>Female Customers</a:t>
            </a:r>
          </a:p>
        </p:txBody>
      </p:sp>
    </p:spTree>
    <p:extLst>
      <p:ext uri="{BB962C8B-B14F-4D97-AF65-F5344CB8AC3E}">
        <p14:creationId xmlns:p14="http://schemas.microsoft.com/office/powerpoint/2010/main" xmlns="" val="447050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888DC415-43A0-4472-BD30-9B9AF85B2E11}"/>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l="10334" t="9703" r="6999" b="8124"/>
          <a:stretch/>
        </p:blipFill>
        <p:spPr>
          <a:xfrm>
            <a:off x="594360" y="1189168"/>
            <a:ext cx="5669280" cy="3169920"/>
          </a:xfrm>
          <a:prstGeom prst="rect">
            <a:avLst/>
          </a:prstGeom>
        </p:spPr>
      </p:pic>
      <p:sp>
        <p:nvSpPr>
          <p:cNvPr id="7" name="TextBox 6">
            <a:extLst>
              <a:ext uri="{FF2B5EF4-FFF2-40B4-BE49-F238E27FC236}">
                <a16:creationId xmlns:a16="http://schemas.microsoft.com/office/drawing/2014/main" xmlns="" id="{FBFE45CB-1830-452E-8AB9-E502FB8933F5}"/>
              </a:ext>
            </a:extLst>
          </p:cNvPr>
          <p:cNvSpPr txBox="1"/>
          <p:nvPr/>
        </p:nvSpPr>
        <p:spPr>
          <a:xfrm>
            <a:off x="2346776" y="720248"/>
            <a:ext cx="2152256" cy="307777"/>
          </a:xfrm>
          <a:prstGeom prst="rect">
            <a:avLst/>
          </a:prstGeom>
          <a:noFill/>
        </p:spPr>
        <p:txBody>
          <a:bodyPr wrap="none" rtlCol="0">
            <a:spAutoFit/>
          </a:bodyPr>
          <a:lstStyle/>
          <a:p>
            <a:r>
              <a:rPr lang="en-IN" sz="1400" b="1" dirty="0"/>
              <a:t>Super Market – A - Yangon</a:t>
            </a:r>
          </a:p>
        </p:txBody>
      </p:sp>
      <p:pic>
        <p:nvPicPr>
          <p:cNvPr id="10" name="Picture 9">
            <a:extLst>
              <a:ext uri="{FF2B5EF4-FFF2-40B4-BE49-F238E27FC236}">
                <a16:creationId xmlns:a16="http://schemas.microsoft.com/office/drawing/2014/main" xmlns="" id="{5B0AA6B5-7863-440E-BD90-0136E56E7AA5}"/>
              </a:ext>
            </a:extLst>
          </p:cNvPr>
          <p:cNvPicPr>
            <a:picLocks noChangeAspect="1"/>
          </p:cNvPicPr>
          <p:nvPr/>
        </p:nvPicPr>
        <p:blipFill rotWithShape="1">
          <a:blip r:embed="rId3" cstate="print">
            <a:extLst>
              <a:ext uri="{28A0092B-C50C-407E-A947-70E740481C1C}">
                <a14:useLocalDpi xmlns:a14="http://schemas.microsoft.com/office/drawing/2010/main" xmlns="" val="0"/>
              </a:ext>
            </a:extLst>
          </a:blip>
          <a:srcRect l="10756" t="9783" r="7378" b="8044"/>
          <a:stretch/>
        </p:blipFill>
        <p:spPr>
          <a:xfrm>
            <a:off x="594360" y="5498592"/>
            <a:ext cx="5614416" cy="3169920"/>
          </a:xfrm>
          <a:prstGeom prst="rect">
            <a:avLst/>
          </a:prstGeom>
        </p:spPr>
      </p:pic>
      <p:sp>
        <p:nvSpPr>
          <p:cNvPr id="11" name="TextBox 10">
            <a:extLst>
              <a:ext uri="{FF2B5EF4-FFF2-40B4-BE49-F238E27FC236}">
                <a16:creationId xmlns:a16="http://schemas.microsoft.com/office/drawing/2014/main" xmlns="" id="{511E73C8-BF7C-4D8D-A0A4-888975A91A0E}"/>
              </a:ext>
            </a:extLst>
          </p:cNvPr>
          <p:cNvSpPr txBox="1"/>
          <p:nvPr/>
        </p:nvSpPr>
        <p:spPr>
          <a:xfrm>
            <a:off x="2229516" y="5010308"/>
            <a:ext cx="2344103" cy="307777"/>
          </a:xfrm>
          <a:prstGeom prst="rect">
            <a:avLst/>
          </a:prstGeom>
          <a:noFill/>
        </p:spPr>
        <p:txBody>
          <a:bodyPr wrap="none" rtlCol="0">
            <a:spAutoFit/>
          </a:bodyPr>
          <a:lstStyle/>
          <a:p>
            <a:r>
              <a:rPr lang="en-IN" sz="1400" b="1" dirty="0"/>
              <a:t>Super Market – B - Mandalay</a:t>
            </a:r>
          </a:p>
        </p:txBody>
      </p:sp>
    </p:spTree>
    <p:extLst>
      <p:ext uri="{BB962C8B-B14F-4D97-AF65-F5344CB8AC3E}">
        <p14:creationId xmlns:p14="http://schemas.microsoft.com/office/powerpoint/2010/main" xmlns="" val="1697795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FD025AA3-2E43-4DF3-BCD9-3BFD2700DAB9}"/>
              </a:ext>
            </a:extLst>
          </p:cNvPr>
          <p:cNvSpPr txBox="1"/>
          <p:nvPr/>
        </p:nvSpPr>
        <p:spPr>
          <a:xfrm>
            <a:off x="2233352" y="1089056"/>
            <a:ext cx="2391296" cy="307777"/>
          </a:xfrm>
          <a:prstGeom prst="rect">
            <a:avLst/>
          </a:prstGeom>
          <a:noFill/>
        </p:spPr>
        <p:txBody>
          <a:bodyPr wrap="none" rtlCol="0">
            <a:spAutoFit/>
          </a:bodyPr>
          <a:lstStyle/>
          <a:p>
            <a:r>
              <a:rPr lang="en-IN" sz="1400" b="1" dirty="0"/>
              <a:t>Super Market – C - Naypyitaw</a:t>
            </a:r>
          </a:p>
        </p:txBody>
      </p:sp>
      <p:pic>
        <p:nvPicPr>
          <p:cNvPr id="7" name="Picture 6">
            <a:extLst>
              <a:ext uri="{FF2B5EF4-FFF2-40B4-BE49-F238E27FC236}">
                <a16:creationId xmlns:a16="http://schemas.microsoft.com/office/drawing/2014/main" xmlns="" id="{48F95A96-FB76-4496-9DA5-BF954362EFDA}"/>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l="10666" t="9467" r="7289" b="7570"/>
          <a:stretch/>
        </p:blipFill>
        <p:spPr>
          <a:xfrm>
            <a:off x="725424" y="1450848"/>
            <a:ext cx="5626608" cy="3200400"/>
          </a:xfrm>
          <a:prstGeom prst="rect">
            <a:avLst/>
          </a:prstGeom>
        </p:spPr>
      </p:pic>
    </p:spTree>
    <p:extLst>
      <p:ext uri="{BB962C8B-B14F-4D97-AF65-F5344CB8AC3E}">
        <p14:creationId xmlns:p14="http://schemas.microsoft.com/office/powerpoint/2010/main" xmlns="" val="17824814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44</TotalTime>
  <Words>69</Words>
  <Application>Microsoft Office PowerPoint</Application>
  <PresentationFormat>A4 Paper (210x297 mm)</PresentationFormat>
  <Paragraphs>20</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Slide 1</vt:lpstr>
      <vt:lpstr>Slide 2</vt:lpstr>
      <vt:lpstr>Slide 3</vt:lpstr>
      <vt:lpstr>Slide 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kabilan sathiyamurthy</dc:creator>
  <cp:lastModifiedBy>Shri kumar</cp:lastModifiedBy>
  <cp:revision>11</cp:revision>
  <dcterms:created xsi:type="dcterms:W3CDTF">2023-10-03T02:06:08Z</dcterms:created>
  <dcterms:modified xsi:type="dcterms:W3CDTF">2023-10-27T14:49:36Z</dcterms:modified>
</cp:coreProperties>
</file>