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-2304" y="4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pPr/>
              <a:t>27-10-2023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3090700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xmlns="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xmlns="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SHRI</a:t>
                      </a:r>
                      <a:r>
                        <a:rPr lang="en-IN" sz="1800" b="1" baseline="0" dirty="0" smtClean="0"/>
                        <a:t>  KUMAR A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311520104043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B.E– CSE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ashrikumar703@gmail.com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2645115"/>
              </p:ext>
            </p:extLst>
          </p:nvPr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xmlns="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xmlns="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34947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0406D1E-94C4-44B8-A56B-CB1096D96F95}"/>
              </a:ext>
            </a:extLst>
          </p:cNvPr>
          <p:cNvSpPr txBox="1"/>
          <p:nvPr/>
        </p:nvSpPr>
        <p:spPr>
          <a:xfrm>
            <a:off x="264161" y="3550194"/>
            <a:ext cx="6476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  <p:extLst>
      <p:ext uri="{BB962C8B-B14F-4D97-AF65-F5344CB8AC3E}">
        <p14:creationId xmlns:p14="http://schemas.microsoft.com/office/powerpoint/2010/main" xmlns="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3828EB-6304-4BDB-966E-19F633A76166}"/>
              </a:ext>
            </a:extLst>
          </p:cNvPr>
          <p:cNvSpPr txBox="1"/>
          <p:nvPr/>
        </p:nvSpPr>
        <p:spPr>
          <a:xfrm>
            <a:off x="2623936" y="683240"/>
            <a:ext cx="16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71C5C8-17E9-40EF-AB9D-B578C69033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6AFCB52-47D5-4897-869E-49AA6A7A2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68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210011D-BED0-4F8E-85B2-D759A7EEA714}"/>
              </a:ext>
            </a:extLst>
          </p:cNvPr>
          <p:cNvSpPr txBox="1"/>
          <p:nvPr/>
        </p:nvSpPr>
        <p:spPr>
          <a:xfrm>
            <a:off x="2652793" y="636941"/>
            <a:ext cx="1552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B87FA1-F594-42BC-A3DB-B6EF58003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8F22F2-3AE3-4CE2-B936-903CDE5C3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65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46A4CA6-63EA-48C7-874A-ED19366F891C}"/>
              </a:ext>
            </a:extLst>
          </p:cNvPr>
          <p:cNvSpPr txBox="1"/>
          <p:nvPr/>
        </p:nvSpPr>
        <p:spPr>
          <a:xfrm>
            <a:off x="2530164" y="671666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981701-1697-47CF-AFEB-31249047A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2ABF82-AA23-4B69-9522-AD4CF9FAE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3A61B1-D68B-4CD3-8DE6-5ADA4374EFF0}"/>
              </a:ext>
            </a:extLst>
          </p:cNvPr>
          <p:cNvSpPr txBox="1"/>
          <p:nvPr/>
        </p:nvSpPr>
        <p:spPr>
          <a:xfrm>
            <a:off x="2530164" y="705322"/>
            <a:ext cx="1797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251841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7024888-267B-470B-81BA-2484BC8F7C97}"/>
              </a:ext>
            </a:extLst>
          </p:cNvPr>
          <p:cNvSpPr txBox="1"/>
          <p:nvPr/>
        </p:nvSpPr>
        <p:spPr>
          <a:xfrm>
            <a:off x="1701155" y="623435"/>
            <a:ext cx="345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EECFDFC-2E73-4418-BF0A-CF56D244B3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05" t="40658" r="24805" b="9091"/>
          <a:stretch/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67647A-E7E8-4FE8-835B-588C3D61D92F}"/>
              </a:ext>
            </a:extLst>
          </p:cNvPr>
          <p:cNvSpPr txBox="1"/>
          <p:nvPr/>
        </p:nvSpPr>
        <p:spPr>
          <a:xfrm>
            <a:off x="2364958" y="5591675"/>
            <a:ext cx="2128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33B883-0330-487F-90F1-24898878E5EB}"/>
              </a:ext>
            </a:extLst>
          </p:cNvPr>
          <p:cNvSpPr txBox="1"/>
          <p:nvPr/>
        </p:nvSpPr>
        <p:spPr>
          <a:xfrm>
            <a:off x="2081130" y="6653478"/>
            <a:ext cx="2695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  <p:extLst>
      <p:ext uri="{BB962C8B-B14F-4D97-AF65-F5344CB8AC3E}">
        <p14:creationId xmlns:p14="http://schemas.microsoft.com/office/powerpoint/2010/main" xmlns="" val="22991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57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Shri kumar</cp:lastModifiedBy>
  <cp:revision>26</cp:revision>
  <dcterms:created xsi:type="dcterms:W3CDTF">2023-10-03T02:06:08Z</dcterms:created>
  <dcterms:modified xsi:type="dcterms:W3CDTF">2023-10-27T14:51:37Z</dcterms:modified>
</cp:coreProperties>
</file>