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US" altLang="en-IN" sz="1800" b="1" dirty="0"/>
                        <a:t>HARISH.N</a:t>
                      </a:r>
                      <a:endParaRPr lang="en-US" alt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US" altLang="en-IN" sz="1800" b="1" dirty="0"/>
                        <a:t>311520104019</a:t>
                      </a:r>
                      <a:endParaRPr lang="en-US" alt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dirty="0" err="1"/>
                        <a:t>B.</a:t>
                      </a:r>
                      <a:r>
                        <a:rPr lang="en-US" altLang="en-IN" sz="1800" b="1" dirty="0" err="1"/>
                        <a:t>E-CSE</a:t>
                      </a:r>
                      <a:endParaRPr lang="en-US" altLang="en-IN" sz="1800" b="1" dirty="0" err="1"/>
                    </a:p>
                  </a:txBody>
                  <a:tcPr anchor="ctr"/>
                </a:tc>
              </a:tr>
              <a:tr h="419318">
                <a:tc>
                  <a:txBody>
                    <a:bodyPr/>
                    <a:lstStyle/>
                    <a:p>
                      <a:pPr algn="ctr"/>
                      <a:r>
                        <a:rPr lang="en-IN" sz="1800" b="1" dirty="0"/>
                        <a:t>EMAIL ID</a:t>
                      </a:r>
                      <a:endParaRPr lang="en-IN" sz="1800" b="1" dirty="0"/>
                    </a:p>
                  </a:txBody>
                  <a:tcPr anchor="ctr"/>
                </a:tc>
                <a:tc>
                  <a:txBody>
                    <a:bodyPr/>
                    <a:lstStyle/>
                    <a:p>
                      <a:pPr algn="ctr"/>
                      <a:r>
                        <a:rPr lang="en-US" altLang="en-IN" sz="1800" b="1" dirty="0"/>
                        <a:t>harishbaba64@gmail.com</a:t>
                      </a:r>
                      <a:endParaRPr lang="en-US" alt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- 1</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0148" t="9176" r="7554" b="9045"/>
          <a:stretch>
            <a:fillRect/>
          </a:stretch>
        </p:blipFill>
        <p:spPr>
          <a:xfrm>
            <a:off x="352585" y="5803463"/>
            <a:ext cx="6152830" cy="3439160"/>
          </a:xfrm>
          <a:prstGeom prst="rect">
            <a:avLst/>
          </a:prstGeom>
        </p:spPr>
      </p:pic>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77" t="8993" r="7557" b="6622"/>
          <a:stretch>
            <a:fillRect/>
          </a:stretch>
        </p:blipFill>
        <p:spPr>
          <a:xfrm>
            <a:off x="680466" y="1417678"/>
            <a:ext cx="5614416" cy="325526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933" t="10395" r="8055" b="6307"/>
          <a:stretch>
            <a:fillRect/>
          </a:stretch>
        </p:blipFill>
        <p:spPr>
          <a:xfrm>
            <a:off x="709803" y="5923778"/>
            <a:ext cx="5555742" cy="3213354"/>
          </a:xfrm>
          <a:prstGeom prst="rect">
            <a:avLst/>
          </a:prstGeom>
        </p:spPr>
      </p:pic>
      <p:sp>
        <p:nvSpPr>
          <p:cNvPr id="6" name="TextBox 5"/>
          <p:cNvSpPr txBox="1"/>
          <p:nvPr/>
        </p:nvSpPr>
        <p:spPr>
          <a:xfrm>
            <a:off x="2732879" y="5144471"/>
            <a:ext cx="1392241" cy="307777"/>
          </a:xfrm>
          <a:prstGeom prst="rect">
            <a:avLst/>
          </a:prstGeom>
          <a:noFill/>
        </p:spPr>
        <p:txBody>
          <a:bodyPr wrap="none" rtlCol="0">
            <a:spAutoFit/>
          </a:bodyPr>
          <a:lstStyle/>
          <a:p>
            <a:r>
              <a:rPr lang="en-IN" sz="1400" b="1" dirty="0"/>
              <a:t>Male Customers</a:t>
            </a:r>
            <a:endParaRPr lang="en-IN" sz="1400" b="1" dirty="0"/>
          </a:p>
        </p:txBody>
      </p:sp>
      <p:sp>
        <p:nvSpPr>
          <p:cNvPr id="7" name="TextBox 6"/>
          <p:cNvSpPr txBox="1"/>
          <p:nvPr/>
        </p:nvSpPr>
        <p:spPr>
          <a:xfrm>
            <a:off x="2732878" y="720248"/>
            <a:ext cx="1549911" cy="307777"/>
          </a:xfrm>
          <a:prstGeom prst="rect">
            <a:avLst/>
          </a:prstGeom>
          <a:noFill/>
        </p:spPr>
        <p:txBody>
          <a:bodyPr wrap="none" rtlCol="0">
            <a:spAutoFit/>
          </a:bodyPr>
          <a:lstStyle/>
          <a:p>
            <a:r>
              <a:rPr lang="en-IN" sz="1400" b="1" dirty="0"/>
              <a:t>Female Customers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334" t="9703" r="6999" b="8124"/>
          <a:stretch>
            <a:fillRect/>
          </a:stretch>
        </p:blipFill>
        <p:spPr>
          <a:xfrm>
            <a:off x="594360" y="1189168"/>
            <a:ext cx="5669280" cy="3169920"/>
          </a:xfrm>
          <a:prstGeom prst="rect">
            <a:avLst/>
          </a:prstGeom>
        </p:spPr>
      </p:pic>
      <p:sp>
        <p:nvSpPr>
          <p:cNvPr id="7" name="TextBox 6"/>
          <p:cNvSpPr txBox="1"/>
          <p:nvPr/>
        </p:nvSpPr>
        <p:spPr>
          <a:xfrm>
            <a:off x="2346776" y="720248"/>
            <a:ext cx="2152256" cy="307777"/>
          </a:xfrm>
          <a:prstGeom prst="rect">
            <a:avLst/>
          </a:prstGeom>
          <a:noFill/>
        </p:spPr>
        <p:txBody>
          <a:bodyPr wrap="none" rtlCol="0">
            <a:spAutoFit/>
          </a:bodyPr>
          <a:lstStyle/>
          <a:p>
            <a:r>
              <a:rPr lang="en-IN" sz="1400" b="1" dirty="0"/>
              <a:t>Super Market – A - Yangon</a:t>
            </a:r>
            <a:endParaRPr lang="en-IN" sz="14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56" t="9783" r="7378" b="8044"/>
          <a:stretch>
            <a:fillRect/>
          </a:stretch>
        </p:blipFill>
        <p:spPr>
          <a:xfrm>
            <a:off x="594360" y="5498592"/>
            <a:ext cx="5614416" cy="3169920"/>
          </a:xfrm>
          <a:prstGeom prst="rect">
            <a:avLst/>
          </a:prstGeom>
        </p:spPr>
      </p:pic>
      <p:sp>
        <p:nvSpPr>
          <p:cNvPr id="11" name="TextBox 10"/>
          <p:cNvSpPr txBox="1"/>
          <p:nvPr/>
        </p:nvSpPr>
        <p:spPr>
          <a:xfrm>
            <a:off x="2229516" y="5010308"/>
            <a:ext cx="2344103" cy="307777"/>
          </a:xfrm>
          <a:prstGeom prst="rect">
            <a:avLst/>
          </a:prstGeom>
          <a:noFill/>
        </p:spPr>
        <p:txBody>
          <a:bodyPr wrap="none" rtlCol="0">
            <a:spAutoFit/>
          </a:bodyPr>
          <a:lstStyle/>
          <a:p>
            <a:r>
              <a:rPr lang="en-IN" sz="1400" b="1" dirty="0"/>
              <a:t>Super Market – B - Mandalay</a:t>
            </a:r>
            <a:endParaRPr 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endParaRPr lang="en-IN" sz="1400" b="1"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692</Words>
  <Application>WPS Presentation</Application>
  <PresentationFormat>A4 Paper (210x297 mm)</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haris</cp:lastModifiedBy>
  <cp:revision>11</cp:revision>
  <dcterms:created xsi:type="dcterms:W3CDTF">2023-10-03T02:06:00Z</dcterms:created>
  <dcterms:modified xsi:type="dcterms:W3CDTF">2023-10-27T17:01:34Z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710DD41D7DA34C11AA3CF591A0B9A229_13</vt:lpwstr>
  </property>
  <property fmtid="{D5CDD505-2E9C-101B-9397-08002B2CF9AE}" pid="3" name="KSOProductBuildVer">
    <vt:lpwstr>1033-12.2.0.13266</vt:lpwstr>
  </property>
</Properties>
</file>