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HARISH.N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311520104019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</a:t>
                      </a:r>
                      <a:r>
                        <a:rPr lang="en-US" altLang="en-IN" sz="1800" b="1" dirty="0"/>
                        <a:t>E-CSE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harishbaba64@gmail.com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606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haris</cp:lastModifiedBy>
  <cp:revision>25</cp:revision>
  <dcterms:created xsi:type="dcterms:W3CDTF">2023-10-03T02:06:00Z</dcterms:created>
  <dcterms:modified xsi:type="dcterms:W3CDTF">2023-10-27T17:03:50Z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5277C4377B084E7BB574C20862234107_13</vt:lpwstr>
  </property>
  <property fmtid="{D5CDD505-2E9C-101B-9397-08002B2CF9AE}" pid="3" name="KSOProductBuildVer">
    <vt:lpwstr>1033-12.2.0.13266</vt:lpwstr>
  </property>
</Properties>
</file>