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5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/>
                <a:gridCol w="4036423"/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sz="1800" b="1" dirty="0"/>
                        <a:t>HARISH.N</a:t>
                      </a:r>
                      <a:endParaRPr lang="en-US" alt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sz="1800" b="1" dirty="0"/>
                        <a:t>311520104019</a:t>
                      </a:r>
                      <a:endParaRPr lang="en-US" alt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</a:t>
                      </a:r>
                      <a:r>
                        <a:rPr lang="en-US" altLang="en-IN" sz="1800" b="1" dirty="0" err="1"/>
                        <a:t>E-CSE</a:t>
                      </a:r>
                      <a:endParaRPr lang="en-US" altLang="en-IN" sz="1800" b="1" dirty="0" err="1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sz="1800" b="1" dirty="0"/>
                        <a:t>harishbaba64@gmail.com</a:t>
                      </a:r>
                      <a:endParaRPr lang="en-US" alt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  <a:endParaRPr lang="en-IN" sz="18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"/>
          <a:srcRect b="51422"/>
          <a:stretch>
            <a:fillRect/>
          </a:stretch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  <a:endParaRPr 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  <a:endParaRPr 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b="6554"/>
          <a:stretch>
            <a:fillRect/>
          </a:stretch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  <a:endParaRPr 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b="13634"/>
          <a:stretch>
            <a:fillRect/>
          </a:stretch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  <a:endParaRPr lang="en-IN" b="1" dirty="0"/>
                    </a:p>
                    <a:p>
                      <a:r>
                        <a:rPr lang="en-IN" b="1" dirty="0"/>
                        <a:t>Sample List : (8,2,3,0,7)</a:t>
                      </a:r>
                      <a:endParaRPr lang="en-IN" b="1" dirty="0"/>
                    </a:p>
                    <a:p>
                      <a:r>
                        <a:rPr lang="en-IN" b="1" dirty="0"/>
                        <a:t>Expected Output : 20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  <a:endParaRPr lang="en-US" b="0" dirty="0"/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  <a:endParaRPr 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1674</Words>
  <Application>WPS Presentation</Application>
  <PresentationFormat>A4 Paper (210x297 mm)</PresentationFormat>
  <Paragraphs>128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haris</cp:lastModifiedBy>
  <cp:revision>7</cp:revision>
  <dcterms:created xsi:type="dcterms:W3CDTF">2023-10-03T02:06:00Z</dcterms:created>
  <dcterms:modified xsi:type="dcterms:W3CDTF">2023-10-27T17:04:45Z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8248C70AEADF42C1BF49E30B909D8F9C_13</vt:lpwstr>
  </property>
  <property fmtid="{D5CDD505-2E9C-101B-9397-08002B2CF9AE}" pid="3" name="KSOProductBuildVer">
    <vt:lpwstr>1033-12.2.0.13266</vt:lpwstr>
  </property>
</Properties>
</file>