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A4" cy="9906000" cx="6858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US"/>
                        <a:t>S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M</a:t>
                      </a:r>
                      <a:r>
                        <a:rPr b="1" dirty="0" sz="1800" lang="en-US"/>
                        <a:t> </a:t>
                      </a:r>
                      <a:r>
                        <a:rPr b="1" dirty="0" sz="1800" lang="en-US"/>
                        <a:t>EDWIN </a:t>
                      </a:r>
                      <a:r>
                        <a:rPr b="1" dirty="0" sz="1800" lang="en-US"/>
                        <a:t>S 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31</a:t>
                      </a:r>
                      <a:r>
                        <a:rPr b="1" dirty="0" sz="1800" lang="en-US"/>
                        <a:t>1</a:t>
                      </a:r>
                      <a:r>
                        <a:rPr b="1" dirty="0" sz="1800" lang="en-US"/>
                        <a:t>5</a:t>
                      </a:r>
                      <a:r>
                        <a:rPr b="1" dirty="0" sz="1800" lang="en-US"/>
                        <a:t>2</a:t>
                      </a:r>
                      <a:r>
                        <a:rPr b="1" dirty="0" sz="1800" lang="en-US"/>
                        <a:t>0</a:t>
                      </a:r>
                      <a:r>
                        <a:rPr b="1" dirty="0" sz="1800" lang="en-US"/>
                        <a:t>1</a:t>
                      </a:r>
                      <a:r>
                        <a:rPr b="1" dirty="0" sz="1800" lang="en-US"/>
                        <a:t>0</a:t>
                      </a:r>
                      <a:r>
                        <a:rPr b="1" dirty="0" sz="1800" lang="en-US"/>
                        <a:t>4</a:t>
                      </a:r>
                      <a:r>
                        <a:rPr b="1" dirty="0" sz="1800" lang="en-US"/>
                        <a:t>0</a:t>
                      </a:r>
                      <a:r>
                        <a:rPr b="1" dirty="0" sz="1800" lang="en-US"/>
                        <a:t>3</a:t>
                      </a:r>
                      <a:r>
                        <a:rPr b="1" dirty="0" sz="1800" lang="en-US"/>
                        <a:t>9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B</a:t>
                      </a:r>
                      <a:r>
                        <a:rPr b="1" dirty="0" sz="1800" lang="en-US"/>
                        <a:t>E</a:t>
                      </a:r>
                      <a:r>
                        <a:rPr b="1" dirty="0" sz="1800" lang="en-IN"/>
                        <a:t>– </a:t>
                      </a:r>
                      <a:r>
                        <a:rPr b="1" dirty="0" sz="1800" lang="en-US"/>
                        <a:t>C</a:t>
                      </a:r>
                      <a:r>
                        <a:rPr b="1" dirty="0" sz="1800" lang="en-US"/>
                        <a:t>S</a:t>
                      </a:r>
                      <a:r>
                        <a:rPr b="1" dirty="0" sz="1800" lang="en-US"/>
                        <a:t>E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US"/>
                        <a:t>s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m</a:t>
                      </a:r>
                      <a:r>
                        <a:rPr b="1" dirty="0" sz="1800" lang="en-US"/>
                        <a:t>e</a:t>
                      </a:r>
                      <a:r>
                        <a:rPr b="1" dirty="0" sz="1800" lang="en-US"/>
                        <a:t>d</a:t>
                      </a:r>
                      <a:r>
                        <a:rPr b="1" dirty="0" sz="1800" lang="en-US"/>
                        <a:t>w</a:t>
                      </a:r>
                      <a:r>
                        <a:rPr b="1" dirty="0" sz="1800" lang="en-US"/>
                        <a:t>in2002@gmail.com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endParaRPr b="1" dirty="0" sz="1800" lang="en-IN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ASSIGNMENT 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sz="1400" lang="en-IN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/>
                      <a:r>
                        <a:rPr baseline="0" b="0" dirty="0" sz="1350" i="0" kern="1200" lang="en-US" strike="noStrike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b="1" dirty="0"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sz="1400" lang="en-IN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584" name="TextBox 5"/>
          <p:cNvSpPr txBox="1"/>
          <p:nvPr/>
        </p:nvSpPr>
        <p:spPr>
          <a:xfrm>
            <a:off x="264161" y="3550194"/>
            <a:ext cx="6476999" cy="18059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aseline="0" b="1" dirty="0" sz="1350" i="0" lang="en-IN" strike="noStrike" u="none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1. Download the dataset: </a:t>
            </a:r>
            <a:r>
              <a:rPr baseline="0" b="0" dirty="0" sz="1350" i="0" lang="en-US" strike="noStrike" u="none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5. Handle the Missing values.</a:t>
            </a:r>
            <a:endParaRPr b="1" dirty="0" sz="135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2623936" y="683240"/>
            <a:ext cx="1680140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Univariate Analysis</a:t>
            </a: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33341"/>
            <a:ext cx="6858000" cy="3857625"/>
          </a:xfrm>
          <a:prstGeom prst="rect"/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236994"/>
            <a:ext cx="6858000" cy="385762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2652793" y="636941"/>
            <a:ext cx="1629340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Bi-variate Analysis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95375"/>
            <a:ext cx="6858000" cy="3857625"/>
          </a:xfrm>
          <a:prstGeom prst="rect"/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1" y="5411434"/>
            <a:ext cx="6858000" cy="385762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2530164" y="671666"/>
            <a:ext cx="1857940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Multi variate Analysis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95375"/>
            <a:ext cx="6858000" cy="3857625"/>
          </a:xfrm>
          <a:prstGeom prst="rect"/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189164"/>
            <a:ext cx="6858000" cy="3857625"/>
          </a:xfrm>
          <a:prstGeom prst="rect"/>
        </p:spPr>
      </p:pic>
      <p:sp>
        <p:nvSpPr>
          <p:cNvPr id="1048588" name="TextBox 6"/>
          <p:cNvSpPr txBox="1"/>
          <p:nvPr/>
        </p:nvSpPr>
        <p:spPr>
          <a:xfrm>
            <a:off x="2530164" y="705322"/>
            <a:ext cx="1857940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Multi variate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1701155" y="623435"/>
            <a:ext cx="3661688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Perform descriptive statistics on the dataset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/>
        </p:spPr>
      </p:pic>
      <p:sp>
        <p:nvSpPr>
          <p:cNvPr id="1048590" name="TextBox 4"/>
          <p:cNvSpPr txBox="1"/>
          <p:nvPr/>
        </p:nvSpPr>
        <p:spPr>
          <a:xfrm>
            <a:off x="2364958" y="5591675"/>
            <a:ext cx="2226240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Handle the Missing values</a:t>
            </a:r>
          </a:p>
        </p:txBody>
      </p:sp>
      <p:sp>
        <p:nvSpPr>
          <p:cNvPr id="1048591" name="TextBox 5"/>
          <p:cNvSpPr txBox="1"/>
          <p:nvPr/>
        </p:nvSpPr>
        <p:spPr>
          <a:xfrm>
            <a:off x="2081130" y="6653478"/>
            <a:ext cx="2823140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No Missing values in the Data 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kabilan sathiyamurthy</dc:creator>
  <cp:lastModifiedBy>kabilan sathiyamurthy</cp:lastModifiedBy>
  <dcterms:created xsi:type="dcterms:W3CDTF">2023-10-02T15:06:08Z</dcterms:created>
  <dcterms:modified xsi:type="dcterms:W3CDTF">2023-10-28T13:01:44Z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493553aa9c65446088585d153d00c223</vt:lpwstr>
  </property>
</Properties>
</file>