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X9bkCS+az2TJM5LvfdVkFMuc9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2D3BA4-673F-4CF3-82C4-665259CCE535}">
  <a:tblStyle styleId="{F72D3BA4-673F-4CF3-82C4-665259CCE53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{F72D3BA4-673F-4CF3-82C4-665259CCE535}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VISHWA.P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REG NO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31</a:t>
                      </a:r>
                      <a:r>
                        <a:rPr b="1" lang="en-IN" sz="1800"/>
                        <a:t>15204057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CLASS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CSE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EMAIL 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vishwa8712</a:t>
                      </a:r>
                      <a:r>
                        <a:rPr b="1" lang="en-IN" sz="1800" u="none" cap="none" strike="noStrike"/>
                        <a:t>@gmail.com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ASSIGNMENT - 3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{F72D3BA4-673F-4CF3-82C4-665259CCE535}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Task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5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 the three types of Visualization</a:t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Problem Statement:-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Tasks:-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1. Download the dataset: </a:t>
            </a:r>
            <a:r>
              <a:rPr b="0" i="0" lang="en-IN" sz="1350" u="none" cap="none" strike="noStrike">
                <a:solidFill>
                  <a:srgbClr val="1155CD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2. Load the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3. Perform the Below Visualizations.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Univariate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Bi - 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Multi-Variate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4. Perform descriptive statistics on the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5. Handle the Missing values.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3341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23699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Bi-variate Analysis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541143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8916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descriptive statistics on the dataset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9091" l="24805" r="24804" t="40658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the Missing values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Missing values in the Data 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2023-10-03T02:06:08Z</dcterms:created>
  <dc:creator>kabilan sathiyamurthy</dc:creator>
</cp:coreProperties>
</file>