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990600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CtQJ16fpC5vxPtbxN9U76fsz8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403F82-3A2F-4A9E-B064-ECB3A5FD2564}">
  <a:tblStyle styleId="{4F403F82-3A2F-4A9E-B064-ECB3A5FD25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1"/>
          <p:cNvGraphicFramePr/>
          <p:nvPr/>
        </p:nvGraphicFramePr>
        <p:xfrm>
          <a:off x="489857" y="293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1613275"/>
                <a:gridCol w="4036425"/>
              </a:tblGrid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NAME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VISHWA.P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REG NO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31</a:t>
                      </a:r>
                      <a:r>
                        <a:rPr b="1" lang="en-IN" sz="1800"/>
                        <a:t>1520104057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CLASS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/>
                        <a:t>CSE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EMAIL ID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kabilansathiya12345@gmail.com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419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800" u="none" cap="none" strike="noStrike"/>
                        <a:t>ASSIGNMENT - 4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graphicFrame>
        <p:nvGraphicFramePr>
          <p:cNvPr id="85" name="Google Shape;85;p1"/>
          <p:cNvGraphicFramePr/>
          <p:nvPr/>
        </p:nvGraphicFramePr>
        <p:xfrm>
          <a:off x="147320" y="25755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two list and join those two list.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["N", "A" , "A" , "N"]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0,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print(list1)</a:t>
                      </a:r>
                      <a:endParaRPr b="0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51422" l="0" r="0" t="0"/>
          <a:stretch/>
        </p:blipFill>
        <p:spPr>
          <a:xfrm>
            <a:off x="247811" y="5471994"/>
            <a:ext cx="6462869" cy="25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Google Shape;91;p2"/>
          <p:cNvGraphicFramePr/>
          <p:nvPr/>
        </p:nvGraphicFramePr>
        <p:xfrm>
          <a:off x="132080" y="7617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- 2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With if statement find the even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list1 = [1,  2, 3, 4]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list2 = [9, 7, 8, 9, 1, 2, 3, 9, 6, 0]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list3=list1.extend(list2)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for n in list1: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if (n%2==0):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        print(n, end=" ")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" y="4027839"/>
            <a:ext cx="6593841" cy="506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3"/>
          <p:cNvGraphicFramePr/>
          <p:nvPr/>
        </p:nvGraphicFramePr>
        <p:xfrm>
          <a:off x="132080" y="7501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Dictionary with 3 keys and 2 values for each key.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k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 u="none" cap="none" strike="noStrike"/>
                        <a:t>print(k)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6554" l="0" r="0" t="0"/>
          <a:stretch/>
        </p:blipFill>
        <p:spPr>
          <a:xfrm>
            <a:off x="132080" y="3151329"/>
            <a:ext cx="6597421" cy="4754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4"/>
          <p:cNvGraphicFramePr/>
          <p:nvPr/>
        </p:nvGraphicFramePr>
        <p:xfrm>
          <a:off x="132080" y="7964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Task – 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 u="none" cap="none" strike="noStrike"/>
                        <a:t>Create a function with if statement which is used to find the odd numbers.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def odd_elements(dictionary):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   return {key: [x for x in value if x % 2 != 0] for key, value in dictionary.items()}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dictionary = {'K':[99, 89],'L':[31, 12],'M':[39, 9]}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filter_dict = odd_elements(dictionary)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print(filter_dict)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13633" l="0" r="0" t="0"/>
          <a:stretch/>
        </p:blipFill>
        <p:spPr>
          <a:xfrm>
            <a:off x="132080" y="3791503"/>
            <a:ext cx="6556713" cy="579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5"/>
          <p:cNvGraphicFramePr/>
          <p:nvPr/>
        </p:nvGraphicFramePr>
        <p:xfrm>
          <a:off x="132080" y="7385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{4F403F82-3A2F-4A9E-B064-ECB3A5FD2564}</a:tableStyleId>
              </a:tblPr>
              <a:tblGrid>
                <a:gridCol w="756925"/>
                <a:gridCol w="5836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Task – 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Write a Python function to sum all the numbers in a list.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Sample List : (8,2,3,0,7)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Expected Output : 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Coding: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list = [8,2,3,0,7]</a:t>
                      </a:r>
                      <a:endParaRPr/>
                    </a:p>
                    <a:p>
                      <a:pPr indent="0" lvl="0" marL="174625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IN" sz="1350"/>
                        <a:t>print(sum(list))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350"/>
                        <a:t>Output: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5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186" y="3402955"/>
            <a:ext cx="6613733" cy="5117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2023-10-03T02:06:08Z</dcterms:created>
  <dc:creator>kabilan sathiyamurthy</dc:creator>
</cp:coreProperties>
</file>