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4"/>
  </p:sldMasterIdLst>
  <p:notesMasterIdLst>
    <p:notesMasterId r:id="rId6"/>
  </p:notesMasterIdLst>
  <p:sldIdLst>
    <p:sldId id="305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iN9TmMyBqjTY9+kZ13xQ/8rinJ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2EB"/>
    <a:srgbClr val="002060"/>
    <a:srgbClr val="4472C4"/>
    <a:srgbClr val="385723"/>
    <a:srgbClr val="EDEFF7"/>
    <a:srgbClr val="0669A1"/>
    <a:srgbClr val="89C33B"/>
    <a:srgbClr val="1F7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C34EE0-D1A3-4406-B9FE-0C2DBBF0984B}">
  <a:tblStyle styleId="{A6C34EE0-D1A3-4406-B9FE-0C2DBBF0984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3676" autoAdjust="0"/>
  </p:normalViewPr>
  <p:slideViewPr>
    <p:cSldViewPr snapToGrid="0">
      <p:cViewPr varScale="1">
        <p:scale>
          <a:sx n="120" d="100"/>
          <a:sy n="120" d="100"/>
        </p:scale>
        <p:origin x="78" y="5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50" Type="http://schemas.openxmlformats.org/officeDocument/2006/relationships/viewProps" Target="viewProps.xml"/><Relationship Id="rId7" Type="http://schemas.openxmlformats.org/officeDocument/2006/relationships/font" Target="fonts/font1.fntdata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49" Type="http://schemas.openxmlformats.org/officeDocument/2006/relationships/presProps" Target="presProps.xml"/><Relationship Id="rId10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48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Ojha" userId="484bb1a724c11752" providerId="LiveId" clId="{95EEF7F9-441D-447D-9467-BE48452F8ECF}"/>
    <pc:docChg chg="delSld delMainMaster">
      <pc:chgData name="Sanjay Ojha" userId="484bb1a724c11752" providerId="LiveId" clId="{95EEF7F9-441D-447D-9467-BE48452F8ECF}" dt="2023-08-17T07:45:51.286" v="29" actId="47"/>
      <pc:docMkLst>
        <pc:docMk/>
      </pc:docMkLst>
      <pc:sldChg chg="del">
        <pc:chgData name="Sanjay Ojha" userId="484bb1a724c11752" providerId="LiveId" clId="{95EEF7F9-441D-447D-9467-BE48452F8ECF}" dt="2023-08-17T07:45:36.208" v="0" actId="47"/>
        <pc:sldMkLst>
          <pc:docMk/>
          <pc:sldMk cId="0" sldId="256"/>
        </pc:sldMkLst>
      </pc:sldChg>
      <pc:sldChg chg="del">
        <pc:chgData name="Sanjay Ojha" userId="484bb1a724c11752" providerId="LiveId" clId="{95EEF7F9-441D-447D-9467-BE48452F8ECF}" dt="2023-08-17T07:45:50.071" v="23" actId="47"/>
        <pc:sldMkLst>
          <pc:docMk/>
          <pc:sldMk cId="2859434490" sldId="257"/>
        </pc:sldMkLst>
      </pc:sldChg>
      <pc:sldChg chg="del">
        <pc:chgData name="Sanjay Ojha" userId="484bb1a724c11752" providerId="LiveId" clId="{95EEF7F9-441D-447D-9467-BE48452F8ECF}" dt="2023-08-17T07:45:50.307" v="24" actId="47"/>
        <pc:sldMkLst>
          <pc:docMk/>
          <pc:sldMk cId="3780622768" sldId="258"/>
        </pc:sldMkLst>
      </pc:sldChg>
      <pc:sldChg chg="del">
        <pc:chgData name="Sanjay Ojha" userId="484bb1a724c11752" providerId="LiveId" clId="{95EEF7F9-441D-447D-9467-BE48452F8ECF}" dt="2023-08-17T07:45:50.511" v="25" actId="47"/>
        <pc:sldMkLst>
          <pc:docMk/>
          <pc:sldMk cId="2531043726" sldId="259"/>
        </pc:sldMkLst>
      </pc:sldChg>
      <pc:sldChg chg="del">
        <pc:chgData name="Sanjay Ojha" userId="484bb1a724c11752" providerId="LiveId" clId="{95EEF7F9-441D-447D-9467-BE48452F8ECF}" dt="2023-08-17T07:45:50.878" v="27" actId="47"/>
        <pc:sldMkLst>
          <pc:docMk/>
          <pc:sldMk cId="1017332615" sldId="260"/>
        </pc:sldMkLst>
      </pc:sldChg>
      <pc:sldChg chg="del">
        <pc:chgData name="Sanjay Ojha" userId="484bb1a724c11752" providerId="LiveId" clId="{95EEF7F9-441D-447D-9467-BE48452F8ECF}" dt="2023-08-17T07:45:50.701" v="26" actId="47"/>
        <pc:sldMkLst>
          <pc:docMk/>
          <pc:sldMk cId="2465332924" sldId="261"/>
        </pc:sldMkLst>
      </pc:sldChg>
      <pc:sldChg chg="del">
        <pc:chgData name="Sanjay Ojha" userId="484bb1a724c11752" providerId="LiveId" clId="{95EEF7F9-441D-447D-9467-BE48452F8ECF}" dt="2023-08-17T07:45:49.594" v="21" actId="47"/>
        <pc:sldMkLst>
          <pc:docMk/>
          <pc:sldMk cId="496906763" sldId="262"/>
        </pc:sldMkLst>
      </pc:sldChg>
      <pc:sldChg chg="del">
        <pc:chgData name="Sanjay Ojha" userId="484bb1a724c11752" providerId="LiveId" clId="{95EEF7F9-441D-447D-9467-BE48452F8ECF}" dt="2023-08-17T07:45:36.763" v="1" actId="47"/>
        <pc:sldMkLst>
          <pc:docMk/>
          <pc:sldMk cId="2395742362" sldId="263"/>
        </pc:sldMkLst>
      </pc:sldChg>
      <pc:sldChg chg="del">
        <pc:chgData name="Sanjay Ojha" userId="484bb1a724c11752" providerId="LiveId" clId="{95EEF7F9-441D-447D-9467-BE48452F8ECF}" dt="2023-08-17T07:45:48.109" v="16" actId="47"/>
        <pc:sldMkLst>
          <pc:docMk/>
          <pc:sldMk cId="4063217600" sldId="269"/>
        </pc:sldMkLst>
      </pc:sldChg>
      <pc:sldChg chg="del">
        <pc:chgData name="Sanjay Ojha" userId="484bb1a724c11752" providerId="LiveId" clId="{95EEF7F9-441D-447D-9467-BE48452F8ECF}" dt="2023-08-17T07:45:49.410" v="20" actId="47"/>
        <pc:sldMkLst>
          <pc:docMk/>
          <pc:sldMk cId="2348995035" sldId="271"/>
        </pc:sldMkLst>
      </pc:sldChg>
      <pc:sldChg chg="del">
        <pc:chgData name="Sanjay Ojha" userId="484bb1a724c11752" providerId="LiveId" clId="{95EEF7F9-441D-447D-9467-BE48452F8ECF}" dt="2023-08-17T07:45:49.819" v="22" actId="47"/>
        <pc:sldMkLst>
          <pc:docMk/>
          <pc:sldMk cId="1156492224" sldId="272"/>
        </pc:sldMkLst>
      </pc:sldChg>
      <pc:sldChg chg="del">
        <pc:chgData name="Sanjay Ojha" userId="484bb1a724c11752" providerId="LiveId" clId="{95EEF7F9-441D-447D-9467-BE48452F8ECF}" dt="2023-08-17T07:45:37.517" v="2" actId="47"/>
        <pc:sldMkLst>
          <pc:docMk/>
          <pc:sldMk cId="1967814256" sldId="274"/>
        </pc:sldMkLst>
      </pc:sldChg>
      <pc:sldChg chg="del">
        <pc:chgData name="Sanjay Ojha" userId="484bb1a724c11752" providerId="LiveId" clId="{95EEF7F9-441D-447D-9467-BE48452F8ECF}" dt="2023-08-17T07:45:38.351" v="3" actId="47"/>
        <pc:sldMkLst>
          <pc:docMk/>
          <pc:sldMk cId="2144036037" sldId="275"/>
        </pc:sldMkLst>
      </pc:sldChg>
      <pc:sldChg chg="del">
        <pc:chgData name="Sanjay Ojha" userId="484bb1a724c11752" providerId="LiveId" clId="{95EEF7F9-441D-447D-9467-BE48452F8ECF}" dt="2023-08-17T07:45:51.072" v="28" actId="47"/>
        <pc:sldMkLst>
          <pc:docMk/>
          <pc:sldMk cId="1882515667" sldId="279"/>
        </pc:sldMkLst>
      </pc:sldChg>
      <pc:sldChg chg="del">
        <pc:chgData name="Sanjay Ojha" userId="484bb1a724c11752" providerId="LiveId" clId="{95EEF7F9-441D-447D-9467-BE48452F8ECF}" dt="2023-08-17T07:45:51.286" v="29" actId="47"/>
        <pc:sldMkLst>
          <pc:docMk/>
          <pc:sldMk cId="1898464311" sldId="282"/>
        </pc:sldMkLst>
      </pc:sldChg>
      <pc:sldChg chg="del">
        <pc:chgData name="Sanjay Ojha" userId="484bb1a724c11752" providerId="LiveId" clId="{95EEF7F9-441D-447D-9467-BE48452F8ECF}" dt="2023-08-17T07:45:42.154" v="6" actId="47"/>
        <pc:sldMkLst>
          <pc:docMk/>
          <pc:sldMk cId="3803757528" sldId="284"/>
        </pc:sldMkLst>
      </pc:sldChg>
      <pc:sldChg chg="del">
        <pc:chgData name="Sanjay Ojha" userId="484bb1a724c11752" providerId="LiveId" clId="{95EEF7F9-441D-447D-9467-BE48452F8ECF}" dt="2023-08-17T07:45:41.618" v="5" actId="47"/>
        <pc:sldMkLst>
          <pc:docMk/>
          <pc:sldMk cId="1007423006" sldId="285"/>
        </pc:sldMkLst>
      </pc:sldChg>
      <pc:sldChg chg="del">
        <pc:chgData name="Sanjay Ojha" userId="484bb1a724c11752" providerId="LiveId" clId="{95EEF7F9-441D-447D-9467-BE48452F8ECF}" dt="2023-08-17T07:45:42.700" v="7" actId="47"/>
        <pc:sldMkLst>
          <pc:docMk/>
          <pc:sldMk cId="9632025" sldId="291"/>
        </pc:sldMkLst>
      </pc:sldChg>
      <pc:sldChg chg="del">
        <pc:chgData name="Sanjay Ojha" userId="484bb1a724c11752" providerId="LiveId" clId="{95EEF7F9-441D-447D-9467-BE48452F8ECF}" dt="2023-08-17T07:45:46.259" v="8" actId="47"/>
        <pc:sldMkLst>
          <pc:docMk/>
          <pc:sldMk cId="3145051180" sldId="292"/>
        </pc:sldMkLst>
      </pc:sldChg>
      <pc:sldChg chg="del">
        <pc:chgData name="Sanjay Ojha" userId="484bb1a724c11752" providerId="LiveId" clId="{95EEF7F9-441D-447D-9467-BE48452F8ECF}" dt="2023-08-17T07:45:46.607" v="9" actId="47"/>
        <pc:sldMkLst>
          <pc:docMk/>
          <pc:sldMk cId="2182503401" sldId="293"/>
        </pc:sldMkLst>
      </pc:sldChg>
      <pc:sldChg chg="del">
        <pc:chgData name="Sanjay Ojha" userId="484bb1a724c11752" providerId="LiveId" clId="{95EEF7F9-441D-447D-9467-BE48452F8ECF}" dt="2023-08-17T07:45:47.348" v="12" actId="47"/>
        <pc:sldMkLst>
          <pc:docMk/>
          <pc:sldMk cId="857483695" sldId="294"/>
        </pc:sldMkLst>
      </pc:sldChg>
      <pc:sldChg chg="del">
        <pc:chgData name="Sanjay Ojha" userId="484bb1a724c11752" providerId="LiveId" clId="{95EEF7F9-441D-447D-9467-BE48452F8ECF}" dt="2023-08-17T07:45:47.475" v="13" actId="47"/>
        <pc:sldMkLst>
          <pc:docMk/>
          <pc:sldMk cId="3575504273" sldId="296"/>
        </pc:sldMkLst>
      </pc:sldChg>
      <pc:sldChg chg="del">
        <pc:chgData name="Sanjay Ojha" userId="484bb1a724c11752" providerId="LiveId" clId="{95EEF7F9-441D-447D-9467-BE48452F8ECF}" dt="2023-08-17T07:45:46.921" v="10" actId="47"/>
        <pc:sldMkLst>
          <pc:docMk/>
          <pc:sldMk cId="1513472965" sldId="297"/>
        </pc:sldMkLst>
      </pc:sldChg>
      <pc:sldChg chg="del">
        <pc:chgData name="Sanjay Ojha" userId="484bb1a724c11752" providerId="LiveId" clId="{95EEF7F9-441D-447D-9467-BE48452F8ECF}" dt="2023-08-17T07:45:47.128" v="11" actId="47"/>
        <pc:sldMkLst>
          <pc:docMk/>
          <pc:sldMk cId="103024253" sldId="298"/>
        </pc:sldMkLst>
      </pc:sldChg>
      <pc:sldChg chg="del">
        <pc:chgData name="Sanjay Ojha" userId="484bb1a724c11752" providerId="LiveId" clId="{95EEF7F9-441D-447D-9467-BE48452F8ECF}" dt="2023-08-17T07:45:49.177" v="19" actId="47"/>
        <pc:sldMkLst>
          <pc:docMk/>
          <pc:sldMk cId="4128487705" sldId="299"/>
        </pc:sldMkLst>
      </pc:sldChg>
      <pc:sldChg chg="del">
        <pc:chgData name="Sanjay Ojha" userId="484bb1a724c11752" providerId="LiveId" clId="{95EEF7F9-441D-447D-9467-BE48452F8ECF}" dt="2023-08-17T07:45:48.851" v="18" actId="47"/>
        <pc:sldMkLst>
          <pc:docMk/>
          <pc:sldMk cId="4185745923" sldId="300"/>
        </pc:sldMkLst>
      </pc:sldChg>
      <pc:sldChg chg="del">
        <pc:chgData name="Sanjay Ojha" userId="484bb1a724c11752" providerId="LiveId" clId="{95EEF7F9-441D-447D-9467-BE48452F8ECF}" dt="2023-08-17T07:45:48.281" v="17" actId="47"/>
        <pc:sldMkLst>
          <pc:docMk/>
          <pc:sldMk cId="3280387892" sldId="301"/>
        </pc:sldMkLst>
      </pc:sldChg>
      <pc:sldChg chg="del">
        <pc:chgData name="Sanjay Ojha" userId="484bb1a724c11752" providerId="LiveId" clId="{95EEF7F9-441D-447D-9467-BE48452F8ECF}" dt="2023-08-17T07:45:47.950" v="15" actId="47"/>
        <pc:sldMkLst>
          <pc:docMk/>
          <pc:sldMk cId="3862533576" sldId="302"/>
        </pc:sldMkLst>
      </pc:sldChg>
      <pc:sldChg chg="del">
        <pc:chgData name="Sanjay Ojha" userId="484bb1a724c11752" providerId="LiveId" clId="{95EEF7F9-441D-447D-9467-BE48452F8ECF}" dt="2023-08-17T07:45:47.712" v="14" actId="47"/>
        <pc:sldMkLst>
          <pc:docMk/>
          <pc:sldMk cId="1245426495" sldId="303"/>
        </pc:sldMkLst>
      </pc:sldChg>
      <pc:sldChg chg="del">
        <pc:chgData name="Sanjay Ojha" userId="484bb1a724c11752" providerId="LiveId" clId="{95EEF7F9-441D-447D-9467-BE48452F8ECF}" dt="2023-08-17T07:45:40.754" v="4" actId="47"/>
        <pc:sldMkLst>
          <pc:docMk/>
          <pc:sldMk cId="3398528902" sldId="304"/>
        </pc:sldMkLst>
      </pc:sldChg>
      <pc:sldMasterChg chg="del delSldLayout">
        <pc:chgData name="Sanjay Ojha" userId="484bb1a724c11752" providerId="LiveId" clId="{95EEF7F9-441D-447D-9467-BE48452F8ECF}" dt="2023-08-17T07:45:50.307" v="24" actId="47"/>
        <pc:sldMasterMkLst>
          <pc:docMk/>
          <pc:sldMasterMk cId="0" sldId="2147483648"/>
        </pc:sldMasterMkLst>
        <pc:sldLayoutChg chg="del">
          <pc:chgData name="Sanjay Ojha" userId="484bb1a724c11752" providerId="LiveId" clId="{95EEF7F9-441D-447D-9467-BE48452F8ECF}" dt="2023-08-17T07:45:50.307" v="24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Sanjay Ojha" userId="484bb1a724c11752" providerId="LiveId" clId="{95EEF7F9-441D-447D-9467-BE48452F8ECF}" dt="2023-08-17T07:45:50.307" v="24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Sanjay Ojha" userId="484bb1a724c11752" providerId="LiveId" clId="{95EEF7F9-441D-447D-9467-BE48452F8ECF}" dt="2023-08-17T07:45:50.307" v="24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Sanjay Ojha" userId="484bb1a724c11752" providerId="LiveId" clId="{95EEF7F9-441D-447D-9467-BE48452F8ECF}" dt="2023-08-17T07:45:50.307" v="24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Sanjay Ojha" userId="484bb1a724c11752" providerId="LiveId" clId="{95EEF7F9-441D-447D-9467-BE48452F8ECF}" dt="2023-08-17T07:45:50.307" v="24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Sanjay Ojha" userId="484bb1a724c11752" providerId="LiveId" clId="{95EEF7F9-441D-447D-9467-BE48452F8ECF}" dt="2023-08-17T07:45:50.307" v="24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Sanjay Ojha" userId="484bb1a724c11752" providerId="LiveId" clId="{95EEF7F9-441D-447D-9467-BE48452F8ECF}" dt="2023-08-17T07:45:50.307" v="24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Sanjay Ojha" userId="484bb1a724c11752" providerId="LiveId" clId="{95EEF7F9-441D-447D-9467-BE48452F8ECF}" dt="2023-08-17T07:45:50.307" v="24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Sanjay Ojha" userId="484bb1a724c11752" providerId="LiveId" clId="{95EEF7F9-441D-447D-9467-BE48452F8ECF}" dt="2023-08-17T07:45:50.307" v="24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Sanjay Ojha" userId="484bb1a724c11752" providerId="LiveId" clId="{95EEF7F9-441D-447D-9467-BE48452F8ECF}" dt="2023-08-17T07:45:50.307" v="24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Sanjay Ojha" userId="484bb1a724c11752" providerId="LiveId" clId="{95EEF7F9-441D-447D-9467-BE48452F8ECF}" dt="2023-08-17T07:45:50.307" v="24" actId="47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del delSldLayout">
        <pc:chgData name="Sanjay Ojha" userId="484bb1a724c11752" providerId="LiveId" clId="{95EEF7F9-441D-447D-9467-BE48452F8ECF}" dt="2023-08-17T07:45:49.177" v="19" actId="47"/>
        <pc:sldMasterMkLst>
          <pc:docMk/>
          <pc:sldMasterMk cId="1394220621" sldId="2147483660"/>
        </pc:sldMasterMkLst>
        <pc:sldLayoutChg chg="del">
          <pc:chgData name="Sanjay Ojha" userId="484bb1a724c11752" providerId="LiveId" clId="{95EEF7F9-441D-447D-9467-BE48452F8ECF}" dt="2023-08-17T07:45:49.177" v="19" actId="47"/>
          <pc:sldLayoutMkLst>
            <pc:docMk/>
            <pc:sldMasterMk cId="1394220621" sldId="2147483660"/>
            <pc:sldLayoutMk cId="241999678" sldId="2147483661"/>
          </pc:sldLayoutMkLst>
        </pc:sldLayoutChg>
        <pc:sldLayoutChg chg="del">
          <pc:chgData name="Sanjay Ojha" userId="484bb1a724c11752" providerId="LiveId" clId="{95EEF7F9-441D-447D-9467-BE48452F8ECF}" dt="2023-08-17T07:45:49.177" v="19" actId="47"/>
          <pc:sldLayoutMkLst>
            <pc:docMk/>
            <pc:sldMasterMk cId="1394220621" sldId="2147483660"/>
            <pc:sldLayoutMk cId="3245060780" sldId="2147483662"/>
          </pc:sldLayoutMkLst>
        </pc:sldLayoutChg>
        <pc:sldLayoutChg chg="del">
          <pc:chgData name="Sanjay Ojha" userId="484bb1a724c11752" providerId="LiveId" clId="{95EEF7F9-441D-447D-9467-BE48452F8ECF}" dt="2023-08-17T07:45:49.177" v="19" actId="47"/>
          <pc:sldLayoutMkLst>
            <pc:docMk/>
            <pc:sldMasterMk cId="1394220621" sldId="2147483660"/>
            <pc:sldLayoutMk cId="2858922447" sldId="2147483663"/>
          </pc:sldLayoutMkLst>
        </pc:sldLayoutChg>
        <pc:sldLayoutChg chg="del">
          <pc:chgData name="Sanjay Ojha" userId="484bb1a724c11752" providerId="LiveId" clId="{95EEF7F9-441D-447D-9467-BE48452F8ECF}" dt="2023-08-17T07:45:49.177" v="19" actId="47"/>
          <pc:sldLayoutMkLst>
            <pc:docMk/>
            <pc:sldMasterMk cId="1394220621" sldId="2147483660"/>
            <pc:sldLayoutMk cId="1293257471" sldId="2147483664"/>
          </pc:sldLayoutMkLst>
        </pc:sldLayoutChg>
        <pc:sldLayoutChg chg="del">
          <pc:chgData name="Sanjay Ojha" userId="484bb1a724c11752" providerId="LiveId" clId="{95EEF7F9-441D-447D-9467-BE48452F8ECF}" dt="2023-08-17T07:45:49.177" v="19" actId="47"/>
          <pc:sldLayoutMkLst>
            <pc:docMk/>
            <pc:sldMasterMk cId="1394220621" sldId="2147483660"/>
            <pc:sldLayoutMk cId="2786113623" sldId="2147483665"/>
          </pc:sldLayoutMkLst>
        </pc:sldLayoutChg>
        <pc:sldLayoutChg chg="del">
          <pc:chgData name="Sanjay Ojha" userId="484bb1a724c11752" providerId="LiveId" clId="{95EEF7F9-441D-447D-9467-BE48452F8ECF}" dt="2023-08-17T07:45:49.177" v="19" actId="47"/>
          <pc:sldLayoutMkLst>
            <pc:docMk/>
            <pc:sldMasterMk cId="1394220621" sldId="2147483660"/>
            <pc:sldLayoutMk cId="3201595466" sldId="2147483666"/>
          </pc:sldLayoutMkLst>
        </pc:sldLayoutChg>
        <pc:sldLayoutChg chg="del">
          <pc:chgData name="Sanjay Ojha" userId="484bb1a724c11752" providerId="LiveId" clId="{95EEF7F9-441D-447D-9467-BE48452F8ECF}" dt="2023-08-17T07:45:49.177" v="19" actId="47"/>
          <pc:sldLayoutMkLst>
            <pc:docMk/>
            <pc:sldMasterMk cId="1394220621" sldId="2147483660"/>
            <pc:sldLayoutMk cId="10559679" sldId="2147483667"/>
          </pc:sldLayoutMkLst>
        </pc:sldLayoutChg>
      </pc:sldMasterChg>
      <pc:sldMasterChg chg="delSldLayout">
        <pc:chgData name="Sanjay Ojha" userId="484bb1a724c11752" providerId="LiveId" clId="{95EEF7F9-441D-447D-9467-BE48452F8ECF}" dt="2023-08-17T07:45:51.286" v="29" actId="47"/>
        <pc:sldMasterMkLst>
          <pc:docMk/>
          <pc:sldMasterMk cId="0" sldId="2147483669"/>
        </pc:sldMasterMkLst>
        <pc:sldLayoutChg chg="del">
          <pc:chgData name="Sanjay Ojha" userId="484bb1a724c11752" providerId="LiveId" clId="{95EEF7F9-441D-447D-9467-BE48452F8ECF}" dt="2023-08-17T07:45:51.286" v="29" actId="47"/>
          <pc:sldLayoutMkLst>
            <pc:docMk/>
            <pc:sldMasterMk cId="0" sldId="2147483669"/>
            <pc:sldLayoutMk cId="992645854" sldId="214748367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ee89fdc9d_0_25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20ee89fdc9d_0_25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g20ee89fdc9d_0_25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20ee89fdc9d_0_25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20ee89fdc9d_0_25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g20ee89fdc9d_0_255"/>
          <p:cNvSpPr/>
          <p:nvPr/>
        </p:nvSpPr>
        <p:spPr>
          <a:xfrm>
            <a:off x="0" y="911135"/>
            <a:ext cx="1273800" cy="4232400"/>
          </a:xfrm>
          <a:prstGeom prst="homePlate">
            <a:avLst>
              <a:gd name="adj" fmla="val 14646"/>
            </a:avLst>
          </a:prstGeom>
          <a:solidFill>
            <a:srgbClr val="202C8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ee89fdc9d_0_262"/>
          <p:cNvSpPr txBox="1">
            <a:spLocks noGrp="1"/>
          </p:cNvSpPr>
          <p:nvPr>
            <p:ph type="title"/>
          </p:nvPr>
        </p:nvSpPr>
        <p:spPr>
          <a:xfrm>
            <a:off x="880210" y="148395"/>
            <a:ext cx="75141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20ee89fdc9d_0_262"/>
          <p:cNvSpPr txBox="1">
            <a:spLocks noGrp="1"/>
          </p:cNvSpPr>
          <p:nvPr>
            <p:ph type="body" idx="1"/>
          </p:nvPr>
        </p:nvSpPr>
        <p:spPr>
          <a:xfrm>
            <a:off x="675126" y="89372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g20ee89fdc9d_0_26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20ee89fdc9d_0_26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20ee89fdc9d_0_26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ee89fdc9d_0_268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20ee89fdc9d_0_26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g20ee89fdc9d_0_26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20ee89fdc9d_0_26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20ee89fdc9d_0_26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Title and Chart"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ee89fdc9d_0_274"/>
          <p:cNvSpPr/>
          <p:nvPr/>
        </p:nvSpPr>
        <p:spPr>
          <a:xfrm>
            <a:off x="1" y="0"/>
            <a:ext cx="1682120" cy="1577225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20ee89fdc9d_0_274"/>
          <p:cNvSpPr txBox="1">
            <a:spLocks noGrp="1"/>
          </p:cNvSpPr>
          <p:nvPr>
            <p:ph type="title"/>
          </p:nvPr>
        </p:nvSpPr>
        <p:spPr>
          <a:xfrm>
            <a:off x="880210" y="168997"/>
            <a:ext cx="75141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20ee89fdc9d_0_274"/>
          <p:cNvSpPr txBox="1">
            <a:spLocks noGrp="1"/>
          </p:cNvSpPr>
          <p:nvPr>
            <p:ph type="body" idx="1"/>
          </p:nvPr>
        </p:nvSpPr>
        <p:spPr>
          <a:xfrm>
            <a:off x="404622" y="1577340"/>
            <a:ext cx="8339400" cy="3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1200"/>
              <a:buChar char="•"/>
              <a:defRPr sz="1200"/>
            </a:lvl2pPr>
            <a:lvl3pPr marL="1371600" lvl="2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1100"/>
              <a:buChar char="•"/>
              <a:defRPr sz="1100"/>
            </a:lvl3pPr>
            <a:lvl4pPr marL="182880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900"/>
              <a:buChar char="•"/>
              <a:defRPr sz="900"/>
            </a:lvl4pPr>
            <a:lvl5pPr marL="2286000" lvl="4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900"/>
              <a:buChar char="•"/>
              <a:defRPr sz="9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g20ee89fdc9d_0_27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20ee89fdc9d_0_27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age Title and Subtitle">
  <p:cSld name="Full Page Title and Sub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g20ee89fdc9d_0_280"/>
          <p:cNvCxnSpPr/>
          <p:nvPr/>
        </p:nvCxnSpPr>
        <p:spPr>
          <a:xfrm>
            <a:off x="290533" y="269111"/>
            <a:ext cx="8573100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g20ee89fdc9d_0_280"/>
          <p:cNvSpPr txBox="1">
            <a:spLocks noGrp="1"/>
          </p:cNvSpPr>
          <p:nvPr>
            <p:ph type="title"/>
          </p:nvPr>
        </p:nvSpPr>
        <p:spPr>
          <a:xfrm>
            <a:off x="290533" y="452005"/>
            <a:ext cx="85731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20ee89fdc9d_0_280"/>
          <p:cNvSpPr txBox="1">
            <a:spLocks noGrp="1"/>
          </p:cNvSpPr>
          <p:nvPr>
            <p:ph type="body" idx="1"/>
          </p:nvPr>
        </p:nvSpPr>
        <p:spPr>
          <a:xfrm>
            <a:off x="290513" y="727472"/>
            <a:ext cx="8572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7500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500">
                <a:solidFill>
                  <a:srgbClr val="333333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cxnSp>
        <p:nvCxnSpPr>
          <p:cNvPr id="97" name="Google Shape;97;g20ee89fdc9d_0_280"/>
          <p:cNvCxnSpPr/>
          <p:nvPr/>
        </p:nvCxnSpPr>
        <p:spPr>
          <a:xfrm>
            <a:off x="469106" y="4811553"/>
            <a:ext cx="0" cy="136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g20ee89fdc9d_0_280"/>
          <p:cNvSpPr txBox="1"/>
          <p:nvPr/>
        </p:nvSpPr>
        <p:spPr>
          <a:xfrm>
            <a:off x="1658839" y="4836346"/>
            <a:ext cx="2359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2019 dunnhumby / All rights reserved / Confidential </a:t>
            </a:r>
            <a:endParaRPr sz="1100"/>
          </a:p>
        </p:txBody>
      </p:sp>
      <p:pic>
        <p:nvPicPr>
          <p:cNvPr id="99" name="Google Shape;99;g20ee89fdc9d_0_2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119" y="4831988"/>
            <a:ext cx="484997" cy="11070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0ee89fdc9d_0_280"/>
          <p:cNvSpPr txBox="1"/>
          <p:nvPr/>
        </p:nvSpPr>
        <p:spPr>
          <a:xfrm>
            <a:off x="290533" y="4819181"/>
            <a:ext cx="1698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3">
          <p15:clr>
            <a:srgbClr val="FBAE40"/>
          </p15:clr>
        </p15:guide>
        <p15:guide id="2" orient="horz" pos="37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1682120" cy="1577225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7461880" y="3566275"/>
            <a:ext cx="1682120" cy="1577225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ee89fdc9d_0_237"/>
          <p:cNvSpPr/>
          <p:nvPr/>
        </p:nvSpPr>
        <p:spPr>
          <a:xfrm>
            <a:off x="-10469" y="-20004"/>
            <a:ext cx="891524" cy="84118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g20ee89fdc9d_0_237"/>
          <p:cNvSpPr txBox="1">
            <a:spLocks noGrp="1"/>
          </p:cNvSpPr>
          <p:nvPr>
            <p:ph type="title"/>
          </p:nvPr>
        </p:nvSpPr>
        <p:spPr>
          <a:xfrm>
            <a:off x="880210" y="168997"/>
            <a:ext cx="75141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Calibri"/>
              <a:buNone/>
              <a:defRPr sz="24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g20ee89fdc9d_0_237"/>
          <p:cNvSpPr txBox="1">
            <a:spLocks noGrp="1"/>
          </p:cNvSpPr>
          <p:nvPr>
            <p:ph type="body" idx="1"/>
          </p:nvPr>
        </p:nvSpPr>
        <p:spPr>
          <a:xfrm>
            <a:off x="675126" y="89372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g20ee89fdc9d_0_2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g20ee89fdc9d_0_2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g20ee89fdc9d_0_2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Google Shape;57;g20ee89fdc9d_0_237"/>
          <p:cNvCxnSpPr/>
          <p:nvPr/>
        </p:nvCxnSpPr>
        <p:spPr>
          <a:xfrm>
            <a:off x="9329" y="919150"/>
            <a:ext cx="7830600" cy="0"/>
          </a:xfrm>
          <a:prstGeom prst="straightConnector1">
            <a:avLst/>
          </a:prstGeom>
          <a:noFill/>
          <a:ln w="38100" cap="flat" cmpd="sng">
            <a:solidFill>
              <a:srgbClr val="202C8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" name="Google Shape;58;g20ee89fdc9d_0_237"/>
          <p:cNvCxnSpPr/>
          <p:nvPr/>
        </p:nvCxnSpPr>
        <p:spPr>
          <a:xfrm rot="10800000" flipH="1">
            <a:off x="7833812" y="732053"/>
            <a:ext cx="741900" cy="1902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202C8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" name="Google Shape;59;g20ee89fdc9d_0_237"/>
          <p:cNvCxnSpPr/>
          <p:nvPr/>
        </p:nvCxnSpPr>
        <p:spPr>
          <a:xfrm>
            <a:off x="8572500" y="731869"/>
            <a:ext cx="567000" cy="0"/>
          </a:xfrm>
          <a:prstGeom prst="straightConnector1">
            <a:avLst/>
          </a:prstGeom>
          <a:noFill/>
          <a:ln w="38100" cap="flat" cmpd="sng">
            <a:solidFill>
              <a:srgbClr val="202C8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" name="Google Shape;60;g20ee89fdc9d_0_237"/>
          <p:cNvCxnSpPr/>
          <p:nvPr/>
        </p:nvCxnSpPr>
        <p:spPr>
          <a:xfrm>
            <a:off x="0" y="722059"/>
            <a:ext cx="78306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" name="Google Shape;61;g20ee89fdc9d_0_237"/>
          <p:cNvCxnSpPr/>
          <p:nvPr/>
        </p:nvCxnSpPr>
        <p:spPr>
          <a:xfrm>
            <a:off x="7823342" y="722112"/>
            <a:ext cx="741900" cy="1902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" name="Google Shape;62;g20ee89fdc9d_0_237"/>
          <p:cNvCxnSpPr/>
          <p:nvPr/>
        </p:nvCxnSpPr>
        <p:spPr>
          <a:xfrm>
            <a:off x="8561826" y="915585"/>
            <a:ext cx="567000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C498-17C6-3165-7B5D-57A02C21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10" y="243811"/>
            <a:ext cx="7514100" cy="465000"/>
          </a:xfrm>
        </p:spPr>
        <p:txBody>
          <a:bodyPr>
            <a:noAutofit/>
          </a:bodyPr>
          <a:lstStyle/>
          <a:p>
            <a:r>
              <a:rPr lang="en-US" sz="1800" dirty="0"/>
              <a:t>Content heavy banking functions will undergo radical shift, with a potential to bring in unprecedented innovation in products and services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E80BC8-2756-AAB3-0267-622D6FC51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73" y="1409851"/>
            <a:ext cx="3510104" cy="352540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72E91-FB58-67CD-17F4-9F9B48C37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4313" y="1505518"/>
            <a:ext cx="4352760" cy="3599481"/>
          </a:xfrm>
        </p:spPr>
        <p:txBody>
          <a:bodyPr>
            <a:normAutofit fontScale="85000" lnSpcReduction="10000"/>
          </a:bodyPr>
          <a:lstStyle/>
          <a:p>
            <a:pPr marL="139700" indent="0">
              <a:lnSpc>
                <a:spcPct val="150000"/>
              </a:lnSpc>
              <a:buNone/>
            </a:pPr>
            <a:r>
              <a:rPr lang="en-US" sz="1200" b="1" dirty="0"/>
              <a:t>-Content development and communication becomes more versatile and easy, particularly in marketing, customer interactions and collection. 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200" b="1" dirty="0"/>
              <a:t>-Banking risk, compliance and regulatory work, particularly around KYC, AML, Regulatory Scanning &amp; Reporting is all made more efficient. It is likely transform the way Risk, Fraud and Compliance departments operate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200" b="1" dirty="0"/>
              <a:t>-Relationship Management in Commercial Banking and Wealth &amp; Asset Management becomes more dynamic and a lot more contextual  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200" b="1" dirty="0"/>
              <a:t>-Brining business closer to IT as low code/no code value proposition gets fully developed and businesses can do their own level1 technology work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1200" b="1" dirty="0"/>
              <a:t>-Allowing new product development and innovation as hard coded legacy systems get decoupled with new way of programming and coding.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72F871-0802-DCAD-565B-EA16B54D373E}"/>
              </a:ext>
            </a:extLst>
          </p:cNvPr>
          <p:cNvSpPr txBox="1">
            <a:spLocks/>
          </p:cNvSpPr>
          <p:nvPr/>
        </p:nvSpPr>
        <p:spPr>
          <a:xfrm>
            <a:off x="814950" y="944851"/>
            <a:ext cx="75141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Calibri"/>
              <a:buNone/>
              <a:defRPr sz="24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dirty="0"/>
              <a:t>Already a lead industry in AI adoption, Banking will witness never seen use cases before, that are powered by Large Language Models/</a:t>
            </a:r>
            <a:r>
              <a:rPr lang="en-US" sz="1400" dirty="0" err="1"/>
              <a:t>GenAI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F1807-69FC-AA49-30FE-6789461ADC9E}"/>
              </a:ext>
            </a:extLst>
          </p:cNvPr>
          <p:cNvSpPr txBox="1"/>
          <p:nvPr/>
        </p:nvSpPr>
        <p:spPr>
          <a:xfrm flipH="1">
            <a:off x="520751" y="4707341"/>
            <a:ext cx="41307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/>
              <a:t>nVIDIA</a:t>
            </a:r>
            <a:r>
              <a:rPr lang="en-US" sz="700" dirty="0"/>
              <a:t> 2023 State of AI In Financial Services</a:t>
            </a:r>
            <a:endParaRPr lang="en-IN" sz="7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26CB95-E9CC-A78E-3372-A5A0A059B989}"/>
              </a:ext>
            </a:extLst>
          </p:cNvPr>
          <p:cNvCxnSpPr/>
          <p:nvPr/>
        </p:nvCxnSpPr>
        <p:spPr>
          <a:xfrm>
            <a:off x="3746233" y="1773542"/>
            <a:ext cx="453224" cy="3061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9475E5-AC69-2160-9EF7-9011706E9ABD}"/>
              </a:ext>
            </a:extLst>
          </p:cNvPr>
          <p:cNvCxnSpPr>
            <a:cxnSpLocks/>
          </p:cNvCxnSpPr>
          <p:nvPr/>
        </p:nvCxnSpPr>
        <p:spPr>
          <a:xfrm flipV="1">
            <a:off x="3742258" y="1409851"/>
            <a:ext cx="464716" cy="397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28C7E0-0CA9-6BCA-32CF-8B8C76347065}"/>
              </a:ext>
            </a:extLst>
          </p:cNvPr>
          <p:cNvCxnSpPr>
            <a:cxnSpLocks/>
          </p:cNvCxnSpPr>
          <p:nvPr/>
        </p:nvCxnSpPr>
        <p:spPr>
          <a:xfrm>
            <a:off x="4206974" y="1409851"/>
            <a:ext cx="0" cy="3436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8859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D0D8D66E02DB45A8ACFACC6FF402F1" ma:contentTypeVersion="3" ma:contentTypeDescription="Create a new document." ma:contentTypeScope="" ma:versionID="6e2bc426433b56529e3779f2f91eff73">
  <xsd:schema xmlns:xsd="http://www.w3.org/2001/XMLSchema" xmlns:xs="http://www.w3.org/2001/XMLSchema" xmlns:p="http://schemas.microsoft.com/office/2006/metadata/properties" xmlns:ns2="0fb079a7-2508-4161-8af1-c08d22af8550" targetNamespace="http://schemas.microsoft.com/office/2006/metadata/properties" ma:root="true" ma:fieldsID="4ce8335f52d09a85ba8175bf46c9c969" ns2:_="">
    <xsd:import namespace="0fb079a7-2508-4161-8af1-c08d22af85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b079a7-2508-4161-8af1-c08d22af85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ADBCBD-7079-4E5D-8ADB-654243DCE04F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  <ds:schemaRef ds:uri="0fb079a7-2508-4161-8af1-c08d22af8550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FEC973C-B576-4D97-91BB-9D416EE6F0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b079a7-2508-4161-8af1-c08d22af85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6B993F-9894-4C86-8132-A097C5E6005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7662</TotalTime>
  <Words>180</Words>
  <Application>Microsoft Office PowerPoint</Application>
  <PresentationFormat>On-screen Show (16:9)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Custom Design</vt:lpstr>
      <vt:lpstr>Content heavy banking functions will undergo radical shift, with a potential to bring in unprecedented innovation in products and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AI:  Financial Services March’2023</dc:title>
  <dc:creator>Abhinav Vij</dc:creator>
  <cp:lastModifiedBy>Sanjay Ojha</cp:lastModifiedBy>
  <cp:revision>62</cp:revision>
  <dcterms:modified xsi:type="dcterms:W3CDTF">2023-08-17T07:45:58Z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0x01010099D0D8D66E02DB45A8ACFACC6FF402F1</vt:lpwstr>
  </property>
</Properties>
</file>