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D3D153-3FEB-4423-8878-0C2A9ADBC1FA}" v="255" dt="2023-04-27T15:31:27.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63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ya Srinivasa Rao" userId="b6eeaa5c-0ff4-4142-a1e9-d905e243b7af" providerId="ADAL" clId="{A34AC0D9-BE3E-49C9-A0F8-8EF1FEBE717C}"/>
    <pc:docChg chg="modSld">
      <pc:chgData name="Vidya Srinivasa Rao" userId="b6eeaa5c-0ff4-4142-a1e9-d905e243b7af" providerId="ADAL" clId="{A34AC0D9-BE3E-49C9-A0F8-8EF1FEBE717C}" dt="2022-01-11T11:11:17.394" v="0" actId="1076"/>
      <pc:docMkLst>
        <pc:docMk/>
      </pc:docMkLst>
      <pc:sldChg chg="modSp mod">
        <pc:chgData name="Vidya Srinivasa Rao" userId="b6eeaa5c-0ff4-4142-a1e9-d905e243b7af" providerId="ADAL" clId="{A34AC0D9-BE3E-49C9-A0F8-8EF1FEBE717C}" dt="2022-01-11T11:11:17.394" v="0" actId="1076"/>
        <pc:sldMkLst>
          <pc:docMk/>
          <pc:sldMk cId="121268070" sldId="256"/>
        </pc:sldMkLst>
        <pc:picChg chg="mod">
          <ac:chgData name="Vidya Srinivasa Rao" userId="b6eeaa5c-0ff4-4142-a1e9-d905e243b7af" providerId="ADAL" clId="{A34AC0D9-BE3E-49C9-A0F8-8EF1FEBE717C}" dt="2022-01-11T11:11:17.394" v="0" actId="1076"/>
          <ac:picMkLst>
            <pc:docMk/>
            <pc:sldMk cId="121268070" sldId="256"/>
            <ac:picMk id="6" creationId="{B49EABE7-04DF-458D-8CC3-744D7FF27B44}"/>
          </ac:picMkLst>
        </pc:picChg>
      </pc:sldChg>
    </pc:docChg>
  </pc:docChgLst>
  <pc:docChgLst>
    <pc:chgData name="Shringi, Anupam" userId="38d14cd8-6e46-461f-8a2b-12b21f9c1cf5" providerId="ADAL" clId="{B0D3D153-3FEB-4423-8878-0C2A9ADBC1FA}"/>
    <pc:docChg chg="undo custSel addSld delSld modSld">
      <pc:chgData name="Shringi, Anupam" userId="38d14cd8-6e46-461f-8a2b-12b21f9c1cf5" providerId="ADAL" clId="{B0D3D153-3FEB-4423-8878-0C2A9ADBC1FA}" dt="2023-04-27T15:40:18.968" v="3372" actId="20577"/>
      <pc:docMkLst>
        <pc:docMk/>
      </pc:docMkLst>
      <pc:sldChg chg="addSp delSp modSp del mod">
        <pc:chgData name="Shringi, Anupam" userId="38d14cd8-6e46-461f-8a2b-12b21f9c1cf5" providerId="ADAL" clId="{B0D3D153-3FEB-4423-8878-0C2A9ADBC1FA}" dt="2023-04-27T15:18:28.342" v="2404" actId="47"/>
        <pc:sldMkLst>
          <pc:docMk/>
          <pc:sldMk cId="121268070" sldId="256"/>
        </pc:sldMkLst>
        <pc:spChg chg="add mod">
          <ac:chgData name="Shringi, Anupam" userId="38d14cd8-6e46-461f-8a2b-12b21f9c1cf5" providerId="ADAL" clId="{B0D3D153-3FEB-4423-8878-0C2A9ADBC1FA}" dt="2023-04-26T12:36:20.050" v="67" actId="14100"/>
          <ac:spMkLst>
            <pc:docMk/>
            <pc:sldMk cId="121268070" sldId="256"/>
            <ac:spMk id="3" creationId="{CFEF49A2-29BE-C2D2-8C4D-4A5402F964FF}"/>
          </ac:spMkLst>
        </pc:spChg>
        <pc:spChg chg="add mod">
          <ac:chgData name="Shringi, Anupam" userId="38d14cd8-6e46-461f-8a2b-12b21f9c1cf5" providerId="ADAL" clId="{B0D3D153-3FEB-4423-8878-0C2A9ADBC1FA}" dt="2023-04-26T12:36:11.188" v="62" actId="571"/>
          <ac:spMkLst>
            <pc:docMk/>
            <pc:sldMk cId="121268070" sldId="256"/>
            <ac:spMk id="6" creationId="{840E1566-A028-762D-ACB5-8BE0D42F68DE}"/>
          </ac:spMkLst>
        </pc:spChg>
        <pc:spChg chg="mod">
          <ac:chgData name="Shringi, Anupam" userId="38d14cd8-6e46-461f-8a2b-12b21f9c1cf5" providerId="ADAL" clId="{B0D3D153-3FEB-4423-8878-0C2A9ADBC1FA}" dt="2023-04-26T12:49:27.979" v="259"/>
          <ac:spMkLst>
            <pc:docMk/>
            <pc:sldMk cId="121268070" sldId="256"/>
            <ac:spMk id="7" creationId="{8C20C8D1-66A5-4EEC-84D8-3E896C1F3D85}"/>
          </ac:spMkLst>
        </pc:spChg>
        <pc:spChg chg="mod">
          <ac:chgData name="Shringi, Anupam" userId="38d14cd8-6e46-461f-8a2b-12b21f9c1cf5" providerId="ADAL" clId="{B0D3D153-3FEB-4423-8878-0C2A9ADBC1FA}" dt="2023-04-26T12:48:22.110" v="258" actId="20577"/>
          <ac:spMkLst>
            <pc:docMk/>
            <pc:sldMk cId="121268070" sldId="256"/>
            <ac:spMk id="8" creationId="{C9266DDD-6BC3-4CA0-8B40-71AB5330B983}"/>
          </ac:spMkLst>
        </pc:spChg>
        <pc:spChg chg="mod">
          <ac:chgData name="Shringi, Anupam" userId="38d14cd8-6e46-461f-8a2b-12b21f9c1cf5" providerId="ADAL" clId="{B0D3D153-3FEB-4423-8878-0C2A9ADBC1FA}" dt="2023-04-27T14:07:13.654" v="510" actId="5793"/>
          <ac:spMkLst>
            <pc:docMk/>
            <pc:sldMk cId="121268070" sldId="256"/>
            <ac:spMk id="9" creationId="{4AF32084-518C-4DD7-A6DF-B128D03A71BF}"/>
          </ac:spMkLst>
        </pc:spChg>
        <pc:spChg chg="mod">
          <ac:chgData name="Shringi, Anupam" userId="38d14cd8-6e46-461f-8a2b-12b21f9c1cf5" providerId="ADAL" clId="{B0D3D153-3FEB-4423-8878-0C2A9ADBC1FA}" dt="2023-04-26T12:53:25.572" v="265" actId="20577"/>
          <ac:spMkLst>
            <pc:docMk/>
            <pc:sldMk cId="121268070" sldId="256"/>
            <ac:spMk id="16" creationId="{2BB19566-0053-4D7A-BF13-6A8FE9163D6F}"/>
          </ac:spMkLst>
        </pc:spChg>
        <pc:spChg chg="add del mod">
          <ac:chgData name="Shringi, Anupam" userId="38d14cd8-6e46-461f-8a2b-12b21f9c1cf5" providerId="ADAL" clId="{B0D3D153-3FEB-4423-8878-0C2A9ADBC1FA}" dt="2023-04-27T13:24:37.629" v="393" actId="478"/>
          <ac:spMkLst>
            <pc:docMk/>
            <pc:sldMk cId="121268070" sldId="256"/>
            <ac:spMk id="17" creationId="{39FA26B3-C002-D079-9AFB-F8241AB4C1CF}"/>
          </ac:spMkLst>
        </pc:spChg>
        <pc:picChg chg="add mod">
          <ac:chgData name="Shringi, Anupam" userId="38d14cd8-6e46-461f-8a2b-12b21f9c1cf5" providerId="ADAL" clId="{B0D3D153-3FEB-4423-8878-0C2A9ADBC1FA}" dt="2023-04-26T12:36:20.050" v="67" actId="14100"/>
          <ac:picMkLst>
            <pc:docMk/>
            <pc:sldMk cId="121268070" sldId="256"/>
            <ac:picMk id="2" creationId="{2FBBCA1C-E2B3-7606-28B0-C509796D50BE}"/>
          </ac:picMkLst>
        </pc:picChg>
        <pc:picChg chg="del mod">
          <ac:chgData name="Shringi, Anupam" userId="38d14cd8-6e46-461f-8a2b-12b21f9c1cf5" providerId="ADAL" clId="{B0D3D153-3FEB-4423-8878-0C2A9ADBC1FA}" dt="2023-04-26T12:35:31.436" v="2" actId="478"/>
          <ac:picMkLst>
            <pc:docMk/>
            <pc:sldMk cId="121268070" sldId="256"/>
            <ac:picMk id="4" creationId="{C176DE13-13C3-4346-86DD-B7F72EE1CAAB}"/>
          </ac:picMkLst>
        </pc:picChg>
        <pc:picChg chg="add mod">
          <ac:chgData name="Shringi, Anupam" userId="38d14cd8-6e46-461f-8a2b-12b21f9c1cf5" providerId="ADAL" clId="{B0D3D153-3FEB-4423-8878-0C2A9ADBC1FA}" dt="2023-04-26T12:36:11.188" v="62" actId="571"/>
          <ac:picMkLst>
            <pc:docMk/>
            <pc:sldMk cId="121268070" sldId="256"/>
            <ac:picMk id="5" creationId="{FEB4E397-0F40-8532-D195-7C3539F2F1A0}"/>
          </ac:picMkLst>
        </pc:picChg>
      </pc:sldChg>
      <pc:sldChg chg="addSp delSp modSp add mod">
        <pc:chgData name="Shringi, Anupam" userId="38d14cd8-6e46-461f-8a2b-12b21f9c1cf5" providerId="ADAL" clId="{B0D3D153-3FEB-4423-8878-0C2A9ADBC1FA}" dt="2023-04-27T15:40:18.968" v="3372" actId="20577"/>
        <pc:sldMkLst>
          <pc:docMk/>
          <pc:sldMk cId="3856401341" sldId="257"/>
        </pc:sldMkLst>
        <pc:spChg chg="mod">
          <ac:chgData name="Shringi, Anupam" userId="38d14cd8-6e46-461f-8a2b-12b21f9c1cf5" providerId="ADAL" clId="{B0D3D153-3FEB-4423-8878-0C2A9ADBC1FA}" dt="2023-04-27T15:04:35.384" v="2254" actId="1035"/>
          <ac:spMkLst>
            <pc:docMk/>
            <pc:sldMk cId="3856401341" sldId="257"/>
            <ac:spMk id="3" creationId="{CFEF49A2-29BE-C2D2-8C4D-4A5402F964FF}"/>
          </ac:spMkLst>
        </pc:spChg>
        <pc:spChg chg="mod">
          <ac:chgData name="Shringi, Anupam" userId="38d14cd8-6e46-461f-8a2b-12b21f9c1cf5" providerId="ADAL" clId="{B0D3D153-3FEB-4423-8878-0C2A9ADBC1FA}" dt="2023-04-27T14:25:29.413" v="1038" actId="20577"/>
          <ac:spMkLst>
            <pc:docMk/>
            <pc:sldMk cId="3856401341" sldId="257"/>
            <ac:spMk id="9" creationId="{4AF32084-518C-4DD7-A6DF-B128D03A71BF}"/>
          </ac:spMkLst>
        </pc:spChg>
        <pc:spChg chg="mod">
          <ac:chgData name="Shringi, Anupam" userId="38d14cd8-6e46-461f-8a2b-12b21f9c1cf5" providerId="ADAL" clId="{B0D3D153-3FEB-4423-8878-0C2A9ADBC1FA}" dt="2023-04-27T15:40:18.968" v="3372" actId="20577"/>
          <ac:spMkLst>
            <pc:docMk/>
            <pc:sldMk cId="3856401341" sldId="257"/>
            <ac:spMk id="10" creationId="{DEB1E08F-C19D-4207-8EC2-3E57A1C0FF25}"/>
          </ac:spMkLst>
        </pc:spChg>
        <pc:spChg chg="del mod">
          <ac:chgData name="Shringi, Anupam" userId="38d14cd8-6e46-461f-8a2b-12b21f9c1cf5" providerId="ADAL" clId="{B0D3D153-3FEB-4423-8878-0C2A9ADBC1FA}" dt="2023-04-27T15:21:58.441" v="2512" actId="478"/>
          <ac:spMkLst>
            <pc:docMk/>
            <pc:sldMk cId="3856401341" sldId="257"/>
            <ac:spMk id="11" creationId="{85F18F83-0F9A-480C-A049-4CEFAC5E3944}"/>
          </ac:spMkLst>
        </pc:spChg>
        <pc:spChg chg="mod">
          <ac:chgData name="Shringi, Anupam" userId="38d14cd8-6e46-461f-8a2b-12b21f9c1cf5" providerId="ADAL" clId="{B0D3D153-3FEB-4423-8878-0C2A9ADBC1FA}" dt="2023-04-27T15:01:33.355" v="2159" actId="20577"/>
          <ac:spMkLst>
            <pc:docMk/>
            <pc:sldMk cId="3856401341" sldId="257"/>
            <ac:spMk id="12" creationId="{0D3C2722-F27F-49D4-BD33-3E9101D7DB75}"/>
          </ac:spMkLst>
        </pc:spChg>
        <pc:spChg chg="mod">
          <ac:chgData name="Shringi, Anupam" userId="38d14cd8-6e46-461f-8a2b-12b21f9c1cf5" providerId="ADAL" clId="{B0D3D153-3FEB-4423-8878-0C2A9ADBC1FA}" dt="2023-04-27T13:27:02.720" v="453" actId="20577"/>
          <ac:spMkLst>
            <pc:docMk/>
            <pc:sldMk cId="3856401341" sldId="257"/>
            <ac:spMk id="13" creationId="{9AC1CA34-F86C-4840-A912-9C936A337DD4}"/>
          </ac:spMkLst>
        </pc:spChg>
        <pc:spChg chg="mod">
          <ac:chgData name="Shringi, Anupam" userId="38d14cd8-6e46-461f-8a2b-12b21f9c1cf5" providerId="ADAL" clId="{B0D3D153-3FEB-4423-8878-0C2A9ADBC1FA}" dt="2023-04-27T15:00:18.649" v="2054" actId="113"/>
          <ac:spMkLst>
            <pc:docMk/>
            <pc:sldMk cId="3856401341" sldId="257"/>
            <ac:spMk id="14" creationId="{030F9BBB-4541-449D-91B6-73E7AB8BEEA5}"/>
          </ac:spMkLst>
        </pc:spChg>
        <pc:spChg chg="mod ord">
          <ac:chgData name="Shringi, Anupam" userId="38d14cd8-6e46-461f-8a2b-12b21f9c1cf5" providerId="ADAL" clId="{B0D3D153-3FEB-4423-8878-0C2A9ADBC1FA}" dt="2023-04-27T14:38:22.553" v="1310" actId="167"/>
          <ac:spMkLst>
            <pc:docMk/>
            <pc:sldMk cId="3856401341" sldId="257"/>
            <ac:spMk id="15" creationId="{6A5DC3C7-DE40-47AC-8E2D-7092796970C3}"/>
          </ac:spMkLst>
        </pc:spChg>
        <pc:spChg chg="mod">
          <ac:chgData name="Shringi, Anupam" userId="38d14cd8-6e46-461f-8a2b-12b21f9c1cf5" providerId="ADAL" clId="{B0D3D153-3FEB-4423-8878-0C2A9ADBC1FA}" dt="2023-04-27T15:30:49.945" v="2865" actId="14100"/>
          <ac:spMkLst>
            <pc:docMk/>
            <pc:sldMk cId="3856401341" sldId="257"/>
            <ac:spMk id="16" creationId="{2BB19566-0053-4D7A-BF13-6A8FE9163D6F}"/>
          </ac:spMkLst>
        </pc:spChg>
        <pc:spChg chg="add mod">
          <ac:chgData name="Shringi, Anupam" userId="38d14cd8-6e46-461f-8a2b-12b21f9c1cf5" providerId="ADAL" clId="{B0D3D153-3FEB-4423-8878-0C2A9ADBC1FA}" dt="2023-04-27T15:30:05.419" v="2843" actId="1037"/>
          <ac:spMkLst>
            <pc:docMk/>
            <pc:sldMk cId="3856401341" sldId="257"/>
            <ac:spMk id="34" creationId="{CDC714C1-C8E6-1F05-4A5E-5F7FF3371AFD}"/>
          </ac:spMkLst>
        </pc:spChg>
        <pc:spChg chg="add mod">
          <ac:chgData name="Shringi, Anupam" userId="38d14cd8-6e46-461f-8a2b-12b21f9c1cf5" providerId="ADAL" clId="{B0D3D153-3FEB-4423-8878-0C2A9ADBC1FA}" dt="2023-04-27T15:31:49.654" v="2909" actId="20577"/>
          <ac:spMkLst>
            <pc:docMk/>
            <pc:sldMk cId="3856401341" sldId="257"/>
            <ac:spMk id="43" creationId="{A66AA1C5-2D4A-72FC-2325-109809551CFA}"/>
          </ac:spMkLst>
        </pc:spChg>
        <pc:picChg chg="mod">
          <ac:chgData name="Shringi, Anupam" userId="38d14cd8-6e46-461f-8a2b-12b21f9c1cf5" providerId="ADAL" clId="{B0D3D153-3FEB-4423-8878-0C2A9ADBC1FA}" dt="2023-04-27T15:04:38.461" v="2264" actId="1035"/>
          <ac:picMkLst>
            <pc:docMk/>
            <pc:sldMk cId="3856401341" sldId="257"/>
            <ac:picMk id="2" creationId="{2FBBCA1C-E2B3-7606-28B0-C509796D50BE}"/>
          </ac:picMkLst>
        </pc:picChg>
        <pc:picChg chg="add mod">
          <ac:chgData name="Shringi, Anupam" userId="38d14cd8-6e46-461f-8a2b-12b21f9c1cf5" providerId="ADAL" clId="{B0D3D153-3FEB-4423-8878-0C2A9ADBC1FA}" dt="2023-04-27T14:43:17.214" v="1318" actId="1076"/>
          <ac:picMkLst>
            <pc:docMk/>
            <pc:sldMk cId="3856401341" sldId="257"/>
            <ac:picMk id="4" creationId="{CF903614-0DF8-8D45-C04F-F0F48C447794}"/>
          </ac:picMkLst>
        </pc:picChg>
        <pc:picChg chg="add mod ord">
          <ac:chgData name="Shringi, Anupam" userId="38d14cd8-6e46-461f-8a2b-12b21f9c1cf5" providerId="ADAL" clId="{B0D3D153-3FEB-4423-8878-0C2A9ADBC1FA}" dt="2023-04-27T14:46:29.651" v="1362" actId="1037"/>
          <ac:picMkLst>
            <pc:docMk/>
            <pc:sldMk cId="3856401341" sldId="257"/>
            <ac:picMk id="5" creationId="{6894CC04-D884-0A2F-F60A-817CB0D362AB}"/>
          </ac:picMkLst>
        </pc:picChg>
        <pc:picChg chg="add del mod">
          <ac:chgData name="Shringi, Anupam" userId="38d14cd8-6e46-461f-8a2b-12b21f9c1cf5" providerId="ADAL" clId="{B0D3D153-3FEB-4423-8878-0C2A9ADBC1FA}" dt="2023-04-27T14:43:08.215" v="1315" actId="478"/>
          <ac:picMkLst>
            <pc:docMk/>
            <pc:sldMk cId="3856401341" sldId="257"/>
            <ac:picMk id="6" creationId="{0E06A4C3-3A4A-FD61-0C3C-3A45EEFE9980}"/>
          </ac:picMkLst>
        </pc:picChg>
        <pc:picChg chg="add mod">
          <ac:chgData name="Shringi, Anupam" userId="38d14cd8-6e46-461f-8a2b-12b21f9c1cf5" providerId="ADAL" clId="{B0D3D153-3FEB-4423-8878-0C2A9ADBC1FA}" dt="2023-04-27T14:42:54.293" v="1314" actId="1076"/>
          <ac:picMkLst>
            <pc:docMk/>
            <pc:sldMk cId="3856401341" sldId="257"/>
            <ac:picMk id="17" creationId="{80FF5640-99E9-C91D-07A2-C83D75D065C6}"/>
          </ac:picMkLst>
        </pc:picChg>
        <pc:picChg chg="add mod">
          <ac:chgData name="Shringi, Anupam" userId="38d14cd8-6e46-461f-8a2b-12b21f9c1cf5" providerId="ADAL" clId="{B0D3D153-3FEB-4423-8878-0C2A9ADBC1FA}" dt="2023-04-27T14:46:16.499" v="1347" actId="1076"/>
          <ac:picMkLst>
            <pc:docMk/>
            <pc:sldMk cId="3856401341" sldId="257"/>
            <ac:picMk id="18" creationId="{9F701CE2-A338-871C-40A6-0C8A0200DDCB}"/>
          </ac:picMkLst>
        </pc:picChg>
        <pc:picChg chg="add mod">
          <ac:chgData name="Shringi, Anupam" userId="38d14cd8-6e46-461f-8a2b-12b21f9c1cf5" providerId="ADAL" clId="{B0D3D153-3FEB-4423-8878-0C2A9ADBC1FA}" dt="2023-04-27T14:43:33.611" v="1321" actId="1076"/>
          <ac:picMkLst>
            <pc:docMk/>
            <pc:sldMk cId="3856401341" sldId="257"/>
            <ac:picMk id="19" creationId="{8AF42D86-1EC0-432A-77BE-D9F09AA408F0}"/>
          </ac:picMkLst>
        </pc:picChg>
        <pc:picChg chg="add del mod">
          <ac:chgData name="Shringi, Anupam" userId="38d14cd8-6e46-461f-8a2b-12b21f9c1cf5" providerId="ADAL" clId="{B0D3D153-3FEB-4423-8878-0C2A9ADBC1FA}" dt="2023-04-27T14:44:40.278" v="1327" actId="478"/>
          <ac:picMkLst>
            <pc:docMk/>
            <pc:sldMk cId="3856401341" sldId="257"/>
            <ac:picMk id="21" creationId="{A7089B0C-62E0-1066-111E-EE02A05F4495}"/>
          </ac:picMkLst>
        </pc:picChg>
        <pc:picChg chg="add mod">
          <ac:chgData name="Shringi, Anupam" userId="38d14cd8-6e46-461f-8a2b-12b21f9c1cf5" providerId="ADAL" clId="{B0D3D153-3FEB-4423-8878-0C2A9ADBC1FA}" dt="2023-04-27T14:45:06.494" v="1336" actId="1037"/>
          <ac:picMkLst>
            <pc:docMk/>
            <pc:sldMk cId="3856401341" sldId="257"/>
            <ac:picMk id="23" creationId="{A823C7AD-1114-A843-2819-360903C238A7}"/>
          </ac:picMkLst>
        </pc:picChg>
        <pc:picChg chg="add mod">
          <ac:chgData name="Shringi, Anupam" userId="38d14cd8-6e46-461f-8a2b-12b21f9c1cf5" providerId="ADAL" clId="{B0D3D153-3FEB-4423-8878-0C2A9ADBC1FA}" dt="2023-04-27T14:46:10.551" v="1345" actId="1076"/>
          <ac:picMkLst>
            <pc:docMk/>
            <pc:sldMk cId="3856401341" sldId="257"/>
            <ac:picMk id="25" creationId="{92B0CDFA-36FC-E507-18E7-58E5240F1DDF}"/>
          </ac:picMkLst>
        </pc:picChg>
        <pc:picChg chg="add mod">
          <ac:chgData name="Shringi, Anupam" userId="38d14cd8-6e46-461f-8a2b-12b21f9c1cf5" providerId="ADAL" clId="{B0D3D153-3FEB-4423-8878-0C2A9ADBC1FA}" dt="2023-04-27T14:46:20.046" v="1348" actId="1076"/>
          <ac:picMkLst>
            <pc:docMk/>
            <pc:sldMk cId="3856401341" sldId="257"/>
            <ac:picMk id="27" creationId="{E080BA1C-5C34-F995-1123-94B5735F253F}"/>
          </ac:picMkLst>
        </pc:picChg>
        <pc:picChg chg="add del mod">
          <ac:chgData name="Shringi, Anupam" userId="38d14cd8-6e46-461f-8a2b-12b21f9c1cf5" providerId="ADAL" clId="{B0D3D153-3FEB-4423-8878-0C2A9ADBC1FA}" dt="2023-04-27T15:19:51.071" v="2416" actId="478"/>
          <ac:picMkLst>
            <pc:docMk/>
            <pc:sldMk cId="3856401341" sldId="257"/>
            <ac:picMk id="29" creationId="{85408E03-FF03-A7EC-1BF6-D82616E4C2FA}"/>
          </ac:picMkLst>
        </pc:picChg>
        <pc:picChg chg="add mod">
          <ac:chgData name="Shringi, Anupam" userId="38d14cd8-6e46-461f-8a2b-12b21f9c1cf5" providerId="ADAL" clId="{B0D3D153-3FEB-4423-8878-0C2A9ADBC1FA}" dt="2023-04-27T15:32:37.191" v="2943" actId="1035"/>
          <ac:picMkLst>
            <pc:docMk/>
            <pc:sldMk cId="3856401341" sldId="257"/>
            <ac:picMk id="31" creationId="{CF3DFF6B-1418-4CF8-1E8D-1CDF2D32D9CB}"/>
          </ac:picMkLst>
        </pc:picChg>
        <pc:picChg chg="add mod">
          <ac:chgData name="Shringi, Anupam" userId="38d14cd8-6e46-461f-8a2b-12b21f9c1cf5" providerId="ADAL" clId="{B0D3D153-3FEB-4423-8878-0C2A9ADBC1FA}" dt="2023-04-27T15:32:30.852" v="2924" actId="14100"/>
          <ac:picMkLst>
            <pc:docMk/>
            <pc:sldMk cId="3856401341" sldId="257"/>
            <ac:picMk id="33" creationId="{890F153C-8214-8728-B2AB-160D56CA7C8F}"/>
          </ac:picMkLst>
        </pc:picChg>
        <pc:picChg chg="add mod">
          <ac:chgData name="Shringi, Anupam" userId="38d14cd8-6e46-461f-8a2b-12b21f9c1cf5" providerId="ADAL" clId="{B0D3D153-3FEB-4423-8878-0C2A9ADBC1FA}" dt="2023-04-27T15:30:05.419" v="2843" actId="1037"/>
          <ac:picMkLst>
            <pc:docMk/>
            <pc:sldMk cId="3856401341" sldId="257"/>
            <ac:picMk id="36" creationId="{C05CBE83-9448-ACAF-40E9-6A4EDDFED74D}"/>
          </ac:picMkLst>
        </pc:picChg>
        <pc:picChg chg="add mod">
          <ac:chgData name="Shringi, Anupam" userId="38d14cd8-6e46-461f-8a2b-12b21f9c1cf5" providerId="ADAL" clId="{B0D3D153-3FEB-4423-8878-0C2A9ADBC1FA}" dt="2023-04-27T15:30:05.419" v="2843" actId="1037"/>
          <ac:picMkLst>
            <pc:docMk/>
            <pc:sldMk cId="3856401341" sldId="257"/>
            <ac:picMk id="37" creationId="{641086D4-89D3-5DCF-ABBB-232C8F6DD02E}"/>
          </ac:picMkLst>
        </pc:picChg>
        <pc:picChg chg="add mod">
          <ac:chgData name="Shringi, Anupam" userId="38d14cd8-6e46-461f-8a2b-12b21f9c1cf5" providerId="ADAL" clId="{B0D3D153-3FEB-4423-8878-0C2A9ADBC1FA}" dt="2023-04-27T15:30:05.419" v="2843" actId="1037"/>
          <ac:picMkLst>
            <pc:docMk/>
            <pc:sldMk cId="3856401341" sldId="257"/>
            <ac:picMk id="38" creationId="{F058F279-C0CC-BA71-06E4-67CBC4B57959}"/>
          </ac:picMkLst>
        </pc:picChg>
        <pc:picChg chg="add mod">
          <ac:chgData name="Shringi, Anupam" userId="38d14cd8-6e46-461f-8a2b-12b21f9c1cf5" providerId="ADAL" clId="{B0D3D153-3FEB-4423-8878-0C2A9ADBC1FA}" dt="2023-04-27T15:30:05.419" v="2843" actId="1037"/>
          <ac:picMkLst>
            <pc:docMk/>
            <pc:sldMk cId="3856401341" sldId="257"/>
            <ac:picMk id="39" creationId="{B22F250D-C73D-A90C-99AB-A5D7A7C1D81F}"/>
          </ac:picMkLst>
        </pc:picChg>
        <pc:picChg chg="add mod">
          <ac:chgData name="Shringi, Anupam" userId="38d14cd8-6e46-461f-8a2b-12b21f9c1cf5" providerId="ADAL" clId="{B0D3D153-3FEB-4423-8878-0C2A9ADBC1FA}" dt="2023-04-27T15:30:05.419" v="2843" actId="1037"/>
          <ac:picMkLst>
            <pc:docMk/>
            <pc:sldMk cId="3856401341" sldId="257"/>
            <ac:picMk id="40" creationId="{014B77B1-5CDF-9F6E-7BC3-4597A1AC1BCF}"/>
          </ac:picMkLst>
        </pc:picChg>
        <pc:picChg chg="add mod">
          <ac:chgData name="Shringi, Anupam" userId="38d14cd8-6e46-461f-8a2b-12b21f9c1cf5" providerId="ADAL" clId="{B0D3D153-3FEB-4423-8878-0C2A9ADBC1FA}" dt="2023-04-27T15:30:05.419" v="2843" actId="1037"/>
          <ac:picMkLst>
            <pc:docMk/>
            <pc:sldMk cId="3856401341" sldId="257"/>
            <ac:picMk id="41" creationId="{1AB86E7B-D31B-506E-3727-9EDBE9BD6058}"/>
          </ac:picMkLst>
        </pc:picChg>
        <pc:picChg chg="add mod">
          <ac:chgData name="Shringi, Anupam" userId="38d14cd8-6e46-461f-8a2b-12b21f9c1cf5" providerId="ADAL" clId="{B0D3D153-3FEB-4423-8878-0C2A9ADBC1FA}" dt="2023-04-27T15:30:05.419" v="2843" actId="1037"/>
          <ac:picMkLst>
            <pc:docMk/>
            <pc:sldMk cId="3856401341" sldId="257"/>
            <ac:picMk id="42" creationId="{82544AD5-E06A-7D3E-06A8-382F694D8246}"/>
          </ac:picMkLst>
        </pc:picChg>
        <pc:picChg chg="add mod">
          <ac:chgData name="Shringi, Anupam" userId="38d14cd8-6e46-461f-8a2b-12b21f9c1cf5" providerId="ADAL" clId="{B0D3D153-3FEB-4423-8878-0C2A9ADBC1FA}" dt="2023-04-27T15:32:47.767" v="2946" actId="1037"/>
          <ac:picMkLst>
            <pc:docMk/>
            <pc:sldMk cId="3856401341" sldId="257"/>
            <ac:picMk id="45" creationId="{C115FB31-C072-6CFE-64CF-3395A40C5712}"/>
          </ac:picMkLst>
        </pc:picChg>
      </pc:sldChg>
      <pc:sldChg chg="addSp delSp modSp new del mod setBg">
        <pc:chgData name="Shringi, Anupam" userId="38d14cd8-6e46-461f-8a2b-12b21f9c1cf5" providerId="ADAL" clId="{B0D3D153-3FEB-4423-8878-0C2A9ADBC1FA}" dt="2023-04-27T15:33:37.816" v="2967" actId="47"/>
        <pc:sldMkLst>
          <pc:docMk/>
          <pc:sldMk cId="1590855265" sldId="258"/>
        </pc:sldMkLst>
        <pc:spChg chg="del">
          <ac:chgData name="Shringi, Anupam" userId="38d14cd8-6e46-461f-8a2b-12b21f9c1cf5" providerId="ADAL" clId="{B0D3D153-3FEB-4423-8878-0C2A9ADBC1FA}" dt="2023-04-27T13:06:17.724" v="301" actId="478"/>
          <ac:spMkLst>
            <pc:docMk/>
            <pc:sldMk cId="1590855265" sldId="258"/>
            <ac:spMk id="2" creationId="{30FB22EB-56EC-4D7D-6B47-D8B1373F59B0}"/>
          </ac:spMkLst>
        </pc:spChg>
        <pc:spChg chg="mod ord">
          <ac:chgData name="Shringi, Anupam" userId="38d14cd8-6e46-461f-8a2b-12b21f9c1cf5" providerId="ADAL" clId="{B0D3D153-3FEB-4423-8878-0C2A9ADBC1FA}" dt="2023-04-27T14:44:01.088" v="1325" actId="20577"/>
          <ac:spMkLst>
            <pc:docMk/>
            <pc:sldMk cId="1590855265" sldId="258"/>
            <ac:spMk id="3" creationId="{ACED8330-E756-DB17-A0C7-43B0C18B4839}"/>
          </ac:spMkLst>
        </pc:spChg>
        <pc:spChg chg="add del mod">
          <ac:chgData name="Shringi, Anupam" userId="38d14cd8-6e46-461f-8a2b-12b21f9c1cf5" providerId="ADAL" clId="{B0D3D153-3FEB-4423-8878-0C2A9ADBC1FA}" dt="2023-04-27T13:05:26.174" v="291"/>
          <ac:spMkLst>
            <pc:docMk/>
            <pc:sldMk cId="1590855265" sldId="258"/>
            <ac:spMk id="5" creationId="{9A62F418-94A9-0186-4492-6B43E63CF179}"/>
          </ac:spMkLst>
        </pc:spChg>
        <pc:spChg chg="add del mod">
          <ac:chgData name="Shringi, Anupam" userId="38d14cd8-6e46-461f-8a2b-12b21f9c1cf5" providerId="ADAL" clId="{B0D3D153-3FEB-4423-8878-0C2A9ADBC1FA}" dt="2023-04-27T13:05:29.192" v="295"/>
          <ac:spMkLst>
            <pc:docMk/>
            <pc:sldMk cId="1590855265" sldId="258"/>
            <ac:spMk id="7" creationId="{97667195-9400-A8F9-6513-F949193B2D21}"/>
          </ac:spMkLst>
        </pc:spChg>
        <pc:spChg chg="add del mod">
          <ac:chgData name="Shringi, Anupam" userId="38d14cd8-6e46-461f-8a2b-12b21f9c1cf5" providerId="ADAL" clId="{B0D3D153-3FEB-4423-8878-0C2A9ADBC1FA}" dt="2023-04-27T13:05:45.475" v="298"/>
          <ac:spMkLst>
            <pc:docMk/>
            <pc:sldMk cId="1590855265" sldId="258"/>
            <ac:spMk id="9" creationId="{6D0A42FF-191F-0CAC-5F31-AFD6C2F138D8}"/>
          </ac:spMkLst>
        </pc:spChg>
        <pc:graphicFrameChg chg="add del mod">
          <ac:chgData name="Shringi, Anupam" userId="38d14cd8-6e46-461f-8a2b-12b21f9c1cf5" providerId="ADAL" clId="{B0D3D153-3FEB-4423-8878-0C2A9ADBC1FA}" dt="2023-04-27T13:05:26.174" v="291"/>
          <ac:graphicFrameMkLst>
            <pc:docMk/>
            <pc:sldMk cId="1590855265" sldId="258"/>
            <ac:graphicFrameMk id="4" creationId="{13C1D20F-D8D1-D4F5-906C-E572751761DC}"/>
          </ac:graphicFrameMkLst>
        </pc:graphicFrameChg>
        <pc:graphicFrameChg chg="add del mod">
          <ac:chgData name="Shringi, Anupam" userId="38d14cd8-6e46-461f-8a2b-12b21f9c1cf5" providerId="ADAL" clId="{B0D3D153-3FEB-4423-8878-0C2A9ADBC1FA}" dt="2023-04-27T13:05:29.192" v="295"/>
          <ac:graphicFrameMkLst>
            <pc:docMk/>
            <pc:sldMk cId="1590855265" sldId="258"/>
            <ac:graphicFrameMk id="6" creationId="{5E9A4146-2177-10B0-1775-0DEA91F2070D}"/>
          </ac:graphicFrameMkLst>
        </pc:graphicFrameChg>
        <pc:graphicFrameChg chg="add del mod">
          <ac:chgData name="Shringi, Anupam" userId="38d14cd8-6e46-461f-8a2b-12b21f9c1cf5" providerId="ADAL" clId="{B0D3D153-3FEB-4423-8878-0C2A9ADBC1FA}" dt="2023-04-27T13:05:45.475" v="298"/>
          <ac:graphicFrameMkLst>
            <pc:docMk/>
            <pc:sldMk cId="1590855265" sldId="258"/>
            <ac:graphicFrameMk id="8" creationId="{213BFC2C-FF21-88CD-BBF9-D154C582F1D4}"/>
          </ac:graphicFrameMkLst>
        </pc:graphicFrameChg>
        <pc:picChg chg="add del mod ord">
          <ac:chgData name="Shringi, Anupam" userId="38d14cd8-6e46-461f-8a2b-12b21f9c1cf5" providerId="ADAL" clId="{B0D3D153-3FEB-4423-8878-0C2A9ADBC1FA}" dt="2023-04-27T14:43:48.826" v="1323" actId="478"/>
          <ac:picMkLst>
            <pc:docMk/>
            <pc:sldMk cId="1590855265" sldId="258"/>
            <ac:picMk id="11" creationId="{949DD164-53B8-4B3C-29B3-532F04526AF5}"/>
          </ac:picMkLst>
        </pc:picChg>
        <pc:picChg chg="add del mod ord">
          <ac:chgData name="Shringi, Anupam" userId="38d14cd8-6e46-461f-8a2b-12b21f9c1cf5" providerId="ADAL" clId="{B0D3D153-3FEB-4423-8878-0C2A9ADBC1FA}" dt="2023-04-27T14:43:48.826" v="1323" actId="478"/>
          <ac:picMkLst>
            <pc:docMk/>
            <pc:sldMk cId="1590855265" sldId="258"/>
            <ac:picMk id="13" creationId="{A5580048-5E6B-7E84-3EA0-15964631D8E2}"/>
          </ac:picMkLst>
        </pc:picChg>
        <pc:picChg chg="add del mod ord">
          <ac:chgData name="Shringi, Anupam" userId="38d14cd8-6e46-461f-8a2b-12b21f9c1cf5" providerId="ADAL" clId="{B0D3D153-3FEB-4423-8878-0C2A9ADBC1FA}" dt="2023-04-27T14:43:48.826" v="1323" actId="478"/>
          <ac:picMkLst>
            <pc:docMk/>
            <pc:sldMk cId="1590855265" sldId="258"/>
            <ac:picMk id="15" creationId="{A3DFE57F-5E4E-83BE-4288-286D3CF668FF}"/>
          </ac:picMkLst>
        </pc:picChg>
        <pc:picChg chg="add del mod">
          <ac:chgData name="Shringi, Anupam" userId="38d14cd8-6e46-461f-8a2b-12b21f9c1cf5" providerId="ADAL" clId="{B0D3D153-3FEB-4423-8878-0C2A9ADBC1FA}" dt="2023-04-27T14:43:48.826" v="1323" actId="478"/>
          <ac:picMkLst>
            <pc:docMk/>
            <pc:sldMk cId="1590855265" sldId="258"/>
            <ac:picMk id="17" creationId="{2DAC40F8-A180-2A06-8BC2-1AAC6347A4FB}"/>
          </ac:picMkLst>
        </pc:picChg>
        <pc:picChg chg="add del mod ord">
          <ac:chgData name="Shringi, Anupam" userId="38d14cd8-6e46-461f-8a2b-12b21f9c1cf5" providerId="ADAL" clId="{B0D3D153-3FEB-4423-8878-0C2A9ADBC1FA}" dt="2023-04-27T14:43:48.826" v="1323" actId="478"/>
          <ac:picMkLst>
            <pc:docMk/>
            <pc:sldMk cId="1590855265" sldId="258"/>
            <ac:picMk id="19" creationId="{6CBE10C4-A500-A4B6-B26B-F7DB5762E769}"/>
          </ac:picMkLst>
        </pc:picChg>
        <pc:picChg chg="add del mod">
          <ac:chgData name="Shringi, Anupam" userId="38d14cd8-6e46-461f-8a2b-12b21f9c1cf5" providerId="ADAL" clId="{B0D3D153-3FEB-4423-8878-0C2A9ADBC1FA}" dt="2023-04-27T14:43:48.826" v="1323" actId="478"/>
          <ac:picMkLst>
            <pc:docMk/>
            <pc:sldMk cId="1590855265" sldId="258"/>
            <ac:picMk id="21" creationId="{1F0B7FC4-F141-85D9-A9D9-19ABB5820FF6}"/>
          </ac:picMkLst>
        </pc:picChg>
        <pc:cxnChg chg="add">
          <ac:chgData name="Shringi, Anupam" userId="38d14cd8-6e46-461f-8a2b-12b21f9c1cf5" providerId="ADAL" clId="{B0D3D153-3FEB-4423-8878-0C2A9ADBC1FA}" dt="2023-04-27T14:37:05.717" v="1292" actId="26606"/>
          <ac:cxnSpMkLst>
            <pc:docMk/>
            <pc:sldMk cId="1590855265" sldId="258"/>
            <ac:cxnSpMk id="26" creationId="{822A5670-0F7B-4199-AEAB-33FBA9CEA44D}"/>
          </ac:cxnSpMkLst>
        </pc:cxnChg>
        <pc:cxnChg chg="add">
          <ac:chgData name="Shringi, Anupam" userId="38d14cd8-6e46-461f-8a2b-12b21f9c1cf5" providerId="ADAL" clId="{B0D3D153-3FEB-4423-8878-0C2A9ADBC1FA}" dt="2023-04-27T14:37:05.717" v="1292" actId="26606"/>
          <ac:cxnSpMkLst>
            <pc:docMk/>
            <pc:sldMk cId="1590855265" sldId="258"/>
            <ac:cxnSpMk id="28" creationId="{8BB1744D-A7DF-4B65-B6E3-DCF12BB2D869}"/>
          </ac:cxnSpMkLst>
        </pc:cxnChg>
        <pc:cxnChg chg="add">
          <ac:chgData name="Shringi, Anupam" userId="38d14cd8-6e46-461f-8a2b-12b21f9c1cf5" providerId="ADAL" clId="{B0D3D153-3FEB-4423-8878-0C2A9ADBC1FA}" dt="2023-04-27T14:37:05.717" v="1292" actId="26606"/>
          <ac:cxnSpMkLst>
            <pc:docMk/>
            <pc:sldMk cId="1590855265" sldId="258"/>
            <ac:cxnSpMk id="30" creationId="{882DD753-EA38-4E86-91FB-05041A44A28E}"/>
          </ac:cxnSpMkLst>
        </pc:cxnChg>
        <pc:cxnChg chg="add">
          <ac:chgData name="Shringi, Anupam" userId="38d14cd8-6e46-461f-8a2b-12b21f9c1cf5" providerId="ADAL" clId="{B0D3D153-3FEB-4423-8878-0C2A9ADBC1FA}" dt="2023-04-27T14:37:05.717" v="1292" actId="26606"/>
          <ac:cxnSpMkLst>
            <pc:docMk/>
            <pc:sldMk cId="1590855265" sldId="258"/>
            <ac:cxnSpMk id="32" creationId="{6DA63E78-7704-45EF-B5D3-EADDF5D82674}"/>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92208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251773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20961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352731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5901A-EC2C-4C72-9886-7280068F9DB0}"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233550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F5901A-EC2C-4C72-9886-7280068F9DB0}"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340955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F5901A-EC2C-4C72-9886-7280068F9DB0}"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93153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F5901A-EC2C-4C72-9886-7280068F9DB0}"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118074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5901A-EC2C-4C72-9886-7280068F9DB0}" type="datetimeFigureOut">
              <a:rPr lang="en-IN" smtClean="0"/>
              <a:t>27-04-2023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391705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5901A-EC2C-4C72-9886-7280068F9DB0}"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429433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5901A-EC2C-4C72-9886-7280068F9DB0}"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371340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5901A-EC2C-4C72-9886-7280068F9DB0}" type="datetimeFigureOut">
              <a:rPr lang="en-IN" smtClean="0"/>
              <a:t>27-04-2023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60196-B30A-4363-B462-10DCCD884652}" type="slidenum">
              <a:rPr lang="en-IN" smtClean="0"/>
              <a:t>‹#›</a:t>
            </a:fld>
            <a:endParaRPr lang="en-IN"/>
          </a:p>
        </p:txBody>
      </p:sp>
    </p:spTree>
    <p:extLst>
      <p:ext uri="{BB962C8B-B14F-4D97-AF65-F5344CB8AC3E}">
        <p14:creationId xmlns:p14="http://schemas.microsoft.com/office/powerpoint/2010/main" val="748732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jp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8" descr="Image result for zocdoc reviews">
            <a:extLst>
              <a:ext uri="{FF2B5EF4-FFF2-40B4-BE49-F238E27FC236}">
                <a16:creationId xmlns:a16="http://schemas.microsoft.com/office/drawing/2014/main" id="{82544AD5-E06A-7D3E-06A8-382F694D82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416" b="12491"/>
          <a:stretch/>
        </p:blipFill>
        <p:spPr bwMode="auto">
          <a:xfrm>
            <a:off x="3542092" y="3340476"/>
            <a:ext cx="1014434" cy="4127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A5DC3C7-DE40-47AC-8E2D-7092796970C3}"/>
              </a:ext>
            </a:extLst>
          </p:cNvPr>
          <p:cNvSpPr txBox="1"/>
          <p:nvPr/>
        </p:nvSpPr>
        <p:spPr>
          <a:xfrm>
            <a:off x="6688183" y="4207968"/>
            <a:ext cx="2320834" cy="2554545"/>
          </a:xfrm>
          <a:prstGeom prst="rect">
            <a:avLst/>
          </a:prstGeom>
          <a:noFill/>
          <a:ln w="19050">
            <a:solidFill>
              <a:schemeClr val="tx1"/>
            </a:solidFill>
          </a:ln>
        </p:spPr>
        <p:txBody>
          <a:bodyPr wrap="square" rtlCol="0">
            <a:spAutoFit/>
          </a:bodyPr>
          <a:lstStyle/>
          <a:p>
            <a:r>
              <a:rPr lang="en-IN" sz="1000" b="1" u="sng" dirty="0"/>
              <a:t>Influencers and brands</a:t>
            </a:r>
            <a:br>
              <a:rPr lang="en-IN" sz="1000" b="1" u="sng" dirty="0"/>
            </a:br>
            <a:endParaRPr lang="en-IN" sz="1000" b="1" u="sng" dirty="0"/>
          </a:p>
          <a:p>
            <a:endParaRPr lang="en-IN" sz="1000" b="1" u="sng" dirty="0"/>
          </a:p>
          <a:p>
            <a:endParaRPr lang="en-IN" sz="1000" b="1" u="sng" dirty="0"/>
          </a:p>
          <a:p>
            <a:br>
              <a:rPr lang="en-IN" sz="1000" dirty="0"/>
            </a:br>
            <a:br>
              <a:rPr lang="en-IN" sz="1000" dirty="0"/>
            </a:br>
            <a:br>
              <a:rPr lang="en-IN" sz="1000" dirty="0"/>
            </a:br>
            <a:br>
              <a:rPr lang="en-IN" sz="1000" dirty="0"/>
            </a:br>
            <a:br>
              <a:rPr lang="en-IN" sz="1000" dirty="0"/>
            </a:br>
            <a:br>
              <a:rPr lang="en-IN" sz="1000" dirty="0"/>
            </a:br>
            <a:br>
              <a:rPr lang="en-IN" sz="1000" dirty="0"/>
            </a:br>
            <a:br>
              <a:rPr lang="en-IN" sz="1000" dirty="0"/>
            </a:br>
            <a:br>
              <a:rPr lang="en-IN" sz="1000" dirty="0"/>
            </a:br>
            <a:br>
              <a:rPr lang="en-IN" sz="1000" dirty="0"/>
            </a:br>
            <a:br>
              <a:rPr lang="en-IN" sz="1000" dirty="0"/>
            </a:br>
            <a:endParaRPr lang="en-IN" sz="1000" dirty="0"/>
          </a:p>
        </p:txBody>
      </p:sp>
      <p:pic>
        <p:nvPicPr>
          <p:cNvPr id="5" name="Picture 4" descr="A picture containing shape&#10;&#10;Description automatically generated">
            <a:extLst>
              <a:ext uri="{FF2B5EF4-FFF2-40B4-BE49-F238E27FC236}">
                <a16:creationId xmlns:a16="http://schemas.microsoft.com/office/drawing/2014/main" id="{6894CC04-D884-0A2F-F60A-817CB0D36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2096" y="5071458"/>
            <a:ext cx="789804" cy="414647"/>
          </a:xfrm>
          <a:prstGeom prst="rect">
            <a:avLst/>
          </a:prstGeom>
        </p:spPr>
      </p:pic>
      <p:sp>
        <p:nvSpPr>
          <p:cNvPr id="7" name="TextBox 6">
            <a:extLst>
              <a:ext uri="{FF2B5EF4-FFF2-40B4-BE49-F238E27FC236}">
                <a16:creationId xmlns:a16="http://schemas.microsoft.com/office/drawing/2014/main" id="{8C20C8D1-66A5-4EEC-84D8-3E896C1F3D85}"/>
              </a:ext>
            </a:extLst>
          </p:cNvPr>
          <p:cNvSpPr txBox="1"/>
          <p:nvPr/>
        </p:nvSpPr>
        <p:spPr>
          <a:xfrm>
            <a:off x="237307" y="2168433"/>
            <a:ext cx="2471057" cy="507831"/>
          </a:xfrm>
          <a:prstGeom prst="rect">
            <a:avLst/>
          </a:prstGeom>
          <a:noFill/>
          <a:ln w="19050">
            <a:solidFill>
              <a:schemeClr val="tx1"/>
            </a:solidFill>
          </a:ln>
        </p:spPr>
        <p:txBody>
          <a:bodyPr wrap="square" rtlCol="0">
            <a:spAutoFit/>
          </a:bodyPr>
          <a:lstStyle/>
          <a:p>
            <a:pPr algn="ctr"/>
            <a:br>
              <a:rPr lang="en-IN" sz="900" dirty="0"/>
            </a:br>
            <a:r>
              <a:rPr lang="en-IN" sz="900" dirty="0"/>
              <a:t>“</a:t>
            </a:r>
            <a:r>
              <a:rPr lang="en-US" sz="900" b="1" i="1" dirty="0">
                <a:solidFill>
                  <a:srgbClr val="58595B"/>
                </a:solidFill>
                <a:effectLst/>
                <a:latin typeface="Helvetica" panose="020B0604020202020204" pitchFamily="34" charset="0"/>
              </a:rPr>
              <a:t>Not all those who wander are lost.</a:t>
            </a:r>
            <a:r>
              <a:rPr lang="en-IN" sz="900" dirty="0"/>
              <a:t>”</a:t>
            </a:r>
            <a:br>
              <a:rPr lang="en-IN" sz="900" dirty="0"/>
            </a:br>
            <a:endParaRPr lang="en-IN" sz="900" dirty="0"/>
          </a:p>
        </p:txBody>
      </p:sp>
      <p:sp>
        <p:nvSpPr>
          <p:cNvPr id="8" name="TextBox 7">
            <a:extLst>
              <a:ext uri="{FF2B5EF4-FFF2-40B4-BE49-F238E27FC236}">
                <a16:creationId xmlns:a16="http://schemas.microsoft.com/office/drawing/2014/main" id="{C9266DDD-6BC3-4CA0-8B40-71AB5330B983}"/>
              </a:ext>
            </a:extLst>
          </p:cNvPr>
          <p:cNvSpPr txBox="1"/>
          <p:nvPr/>
        </p:nvSpPr>
        <p:spPr>
          <a:xfrm>
            <a:off x="237308" y="2807447"/>
            <a:ext cx="2471058" cy="1323439"/>
          </a:xfrm>
          <a:prstGeom prst="rect">
            <a:avLst/>
          </a:prstGeom>
          <a:noFill/>
          <a:ln w="19050">
            <a:solidFill>
              <a:schemeClr val="tx1"/>
            </a:solidFill>
          </a:ln>
        </p:spPr>
        <p:txBody>
          <a:bodyPr wrap="square" rtlCol="0">
            <a:spAutoFit/>
          </a:bodyPr>
          <a:lstStyle/>
          <a:p>
            <a:r>
              <a:rPr lang="en-IN" sz="1000" b="1" u="sng" dirty="0"/>
              <a:t>Demography and Geography</a:t>
            </a:r>
            <a:br>
              <a:rPr lang="en-IN" sz="1000" dirty="0"/>
            </a:br>
            <a:br>
              <a:rPr lang="en-IN" sz="1000" dirty="0"/>
            </a:br>
            <a:r>
              <a:rPr lang="en-IN" sz="1000" dirty="0"/>
              <a:t>Age: 65</a:t>
            </a:r>
            <a:br>
              <a:rPr lang="en-IN" sz="1000" dirty="0"/>
            </a:br>
            <a:r>
              <a:rPr lang="en-IN" sz="1000" dirty="0"/>
              <a:t>Education: Post grad in English Literature</a:t>
            </a:r>
            <a:br>
              <a:rPr lang="en-IN" sz="1000" dirty="0"/>
            </a:br>
            <a:r>
              <a:rPr lang="en-IN" sz="1000" dirty="0"/>
              <a:t>Work: Retired college professor</a:t>
            </a:r>
            <a:br>
              <a:rPr lang="en-IN" sz="1000" dirty="0"/>
            </a:br>
            <a:r>
              <a:rPr lang="en-IN" sz="1000" dirty="0"/>
              <a:t>Marital status: Widow</a:t>
            </a:r>
            <a:br>
              <a:rPr lang="en-IN" sz="1000" dirty="0"/>
            </a:br>
            <a:r>
              <a:rPr lang="en-IN" sz="1000" dirty="0"/>
              <a:t>Location: Akron Ohio USA</a:t>
            </a:r>
            <a:br>
              <a:rPr lang="en-IN" sz="1000" dirty="0"/>
            </a:br>
            <a:r>
              <a:rPr lang="en-IN" sz="1000" dirty="0"/>
              <a:t>Hobbies: Writing short stories</a:t>
            </a:r>
          </a:p>
        </p:txBody>
      </p:sp>
      <p:sp>
        <p:nvSpPr>
          <p:cNvPr id="9" name="TextBox 8">
            <a:extLst>
              <a:ext uri="{FF2B5EF4-FFF2-40B4-BE49-F238E27FC236}">
                <a16:creationId xmlns:a16="http://schemas.microsoft.com/office/drawing/2014/main" id="{4AF32084-518C-4DD7-A6DF-B128D03A71BF}"/>
              </a:ext>
            </a:extLst>
          </p:cNvPr>
          <p:cNvSpPr txBox="1"/>
          <p:nvPr/>
        </p:nvSpPr>
        <p:spPr>
          <a:xfrm>
            <a:off x="237307" y="4204687"/>
            <a:ext cx="2471059" cy="2554545"/>
          </a:xfrm>
          <a:prstGeom prst="rect">
            <a:avLst/>
          </a:prstGeom>
          <a:noFill/>
          <a:ln w="19050">
            <a:solidFill>
              <a:schemeClr val="tx1"/>
            </a:solidFill>
          </a:ln>
        </p:spPr>
        <p:txBody>
          <a:bodyPr wrap="square" rtlCol="0">
            <a:spAutoFit/>
          </a:bodyPr>
          <a:lstStyle/>
          <a:p>
            <a:r>
              <a:rPr lang="en-IN" sz="1000" b="1" u="sng" dirty="0"/>
              <a:t>Psychographic details</a:t>
            </a:r>
          </a:p>
          <a:p>
            <a:r>
              <a:rPr lang="en-IN" sz="1000" b="1" dirty="0"/>
              <a:t>Personality:</a:t>
            </a:r>
            <a:endParaRPr lang="en-IN" sz="1000" dirty="0"/>
          </a:p>
          <a:p>
            <a:pPr marL="171450" indent="-171450">
              <a:buFontTx/>
              <a:buChar char="-"/>
            </a:pPr>
            <a:r>
              <a:rPr lang="en-IN" sz="1000" dirty="0"/>
              <a:t>Deep family values</a:t>
            </a:r>
          </a:p>
          <a:p>
            <a:pPr marL="171450" indent="-171450">
              <a:buFontTx/>
              <a:buChar char="-"/>
            </a:pPr>
            <a:r>
              <a:rPr lang="en-IN" sz="1000" dirty="0"/>
              <a:t>Independent &amp; self sufficient</a:t>
            </a:r>
          </a:p>
          <a:p>
            <a:pPr marL="171450" indent="-171450">
              <a:buFontTx/>
              <a:buChar char="-"/>
            </a:pPr>
            <a:r>
              <a:rPr lang="en-IN" sz="1000" dirty="0"/>
              <a:t>Warm &amp; Hospitable</a:t>
            </a:r>
          </a:p>
          <a:p>
            <a:pPr marL="171450" indent="-171450">
              <a:buFontTx/>
              <a:buChar char="-"/>
            </a:pPr>
            <a:r>
              <a:rPr lang="en-IN" sz="1000" dirty="0"/>
              <a:t>Loves to Socialize </a:t>
            </a:r>
          </a:p>
          <a:p>
            <a:r>
              <a:rPr lang="en-IN" sz="1000" b="1" dirty="0"/>
              <a:t>Interests:</a:t>
            </a:r>
            <a:endParaRPr lang="en-IN" sz="1000" dirty="0"/>
          </a:p>
          <a:p>
            <a:pPr marL="171450" indent="-171450">
              <a:buFontTx/>
              <a:buChar char="-"/>
            </a:pPr>
            <a:r>
              <a:rPr lang="en-IN" sz="1000" dirty="0"/>
              <a:t>Reading English Literature</a:t>
            </a:r>
          </a:p>
          <a:p>
            <a:pPr marL="171450" indent="-171450">
              <a:buFontTx/>
              <a:buChar char="-"/>
            </a:pPr>
            <a:r>
              <a:rPr lang="en-IN" sz="1000" dirty="0"/>
              <a:t>Writing short stories</a:t>
            </a:r>
          </a:p>
          <a:p>
            <a:pPr marL="171450" indent="-171450">
              <a:buFontTx/>
              <a:buChar char="-"/>
            </a:pPr>
            <a:r>
              <a:rPr lang="en-IN" sz="1000" dirty="0"/>
              <a:t>Outdoors &amp; gardening</a:t>
            </a:r>
          </a:p>
          <a:p>
            <a:pPr marL="171450" indent="-171450">
              <a:buFontTx/>
              <a:buChar char="-"/>
            </a:pPr>
            <a:r>
              <a:rPr lang="en-IN" sz="1000" dirty="0"/>
              <a:t>Home cooking and new recipes </a:t>
            </a:r>
          </a:p>
          <a:p>
            <a:r>
              <a:rPr lang="en-IN" sz="1000" b="1" dirty="0"/>
              <a:t>Lifestyle:</a:t>
            </a:r>
            <a:endParaRPr lang="en-IN" sz="1000" dirty="0"/>
          </a:p>
          <a:p>
            <a:pPr marL="171450" indent="-171450">
              <a:buFontTx/>
              <a:buChar char="-"/>
            </a:pPr>
            <a:r>
              <a:rPr lang="en-IN" sz="1000" dirty="0"/>
              <a:t>Health conscious &amp; active life</a:t>
            </a:r>
          </a:p>
          <a:p>
            <a:pPr marL="171450" indent="-171450">
              <a:buFontTx/>
              <a:buChar char="-"/>
            </a:pPr>
            <a:r>
              <a:rPr lang="en-IN" sz="1000" dirty="0"/>
              <a:t>Recycling and sustainability</a:t>
            </a:r>
          </a:p>
          <a:p>
            <a:pPr marL="171450" indent="-171450">
              <a:buFontTx/>
              <a:buChar char="-"/>
            </a:pPr>
            <a:r>
              <a:rPr lang="en-IN" sz="1000" dirty="0"/>
              <a:t>Weekend book clubs</a:t>
            </a:r>
          </a:p>
          <a:p>
            <a:pPr marL="171450" indent="-171450">
              <a:buFontTx/>
              <a:buChar char="-"/>
            </a:pPr>
            <a:r>
              <a:rPr lang="en-IN" sz="1000" dirty="0"/>
              <a:t>Community volunteering and awareness </a:t>
            </a:r>
          </a:p>
        </p:txBody>
      </p:sp>
      <p:sp>
        <p:nvSpPr>
          <p:cNvPr id="10" name="TextBox 9">
            <a:extLst>
              <a:ext uri="{FF2B5EF4-FFF2-40B4-BE49-F238E27FC236}">
                <a16:creationId xmlns:a16="http://schemas.microsoft.com/office/drawing/2014/main" id="{DEB1E08F-C19D-4207-8EC2-3E57A1C0FF25}"/>
              </a:ext>
            </a:extLst>
          </p:cNvPr>
          <p:cNvSpPr txBox="1"/>
          <p:nvPr/>
        </p:nvSpPr>
        <p:spPr>
          <a:xfrm>
            <a:off x="2880557" y="4213824"/>
            <a:ext cx="3678291" cy="2554545"/>
          </a:xfrm>
          <a:prstGeom prst="rect">
            <a:avLst/>
          </a:prstGeom>
          <a:noFill/>
          <a:ln w="19050">
            <a:solidFill>
              <a:schemeClr val="tx1"/>
            </a:solidFill>
          </a:ln>
        </p:spPr>
        <p:txBody>
          <a:bodyPr wrap="square" rtlCol="0">
            <a:spAutoFit/>
          </a:bodyPr>
          <a:lstStyle/>
          <a:p>
            <a:r>
              <a:rPr lang="en-IN" sz="1000" b="1" u="sng" dirty="0"/>
              <a:t>Goals</a:t>
            </a:r>
            <a:r>
              <a:rPr lang="en-IN" sz="1000" dirty="0"/>
              <a:t>- </a:t>
            </a:r>
          </a:p>
          <a:p>
            <a:pPr marL="171450" indent="-171450">
              <a:buFontTx/>
              <a:buChar char="-"/>
            </a:pPr>
            <a:r>
              <a:rPr lang="en-US" sz="1000" dirty="0"/>
              <a:t>Pursue hobbies and interests</a:t>
            </a:r>
          </a:p>
          <a:p>
            <a:pPr marL="171450" indent="-171450">
              <a:buFontTx/>
              <a:buChar char="-"/>
            </a:pPr>
            <a:r>
              <a:rPr lang="en-US" sz="1000" dirty="0"/>
              <a:t>Spend time with family and friends</a:t>
            </a:r>
          </a:p>
          <a:p>
            <a:pPr marL="171450" indent="-171450">
              <a:buFontTx/>
              <a:buChar char="-"/>
            </a:pPr>
            <a:r>
              <a:rPr lang="en-US" sz="1000" dirty="0"/>
              <a:t>Travel to new locations </a:t>
            </a:r>
          </a:p>
          <a:p>
            <a:pPr marL="171450" indent="-171450">
              <a:buFontTx/>
              <a:buChar char="-"/>
            </a:pPr>
            <a:r>
              <a:rPr lang="en-US" sz="1000" dirty="0"/>
              <a:t>Stay active and healthy</a:t>
            </a:r>
          </a:p>
          <a:p>
            <a:pPr marL="171450" indent="-171450">
              <a:buFontTx/>
              <a:buChar char="-"/>
            </a:pPr>
            <a:r>
              <a:rPr lang="en-US" sz="1000" dirty="0"/>
              <a:t>Volunteering or community service</a:t>
            </a:r>
          </a:p>
          <a:p>
            <a:pPr marL="171450" indent="-171450">
              <a:buFontTx/>
              <a:buChar char="-"/>
            </a:pPr>
            <a:r>
              <a:rPr lang="en-US" sz="1000" dirty="0"/>
              <a:t>Financial planning</a:t>
            </a:r>
          </a:p>
          <a:p>
            <a:pPr marL="171450" indent="-171450">
              <a:buFontTx/>
              <a:buChar char="-"/>
            </a:pPr>
            <a:r>
              <a:rPr lang="en-US" sz="1000" dirty="0"/>
              <a:t>Publish books</a:t>
            </a:r>
            <a:endParaRPr lang="en-IN" sz="1000" dirty="0"/>
          </a:p>
          <a:p>
            <a:endParaRPr lang="en-IN" sz="1000" b="1" u="sng" dirty="0"/>
          </a:p>
          <a:p>
            <a:r>
              <a:rPr lang="en-IN" sz="1000" b="1" u="sng" dirty="0"/>
              <a:t>Frustrations:</a:t>
            </a:r>
            <a:r>
              <a:rPr lang="en-US" sz="1000" dirty="0"/>
              <a:t> </a:t>
            </a:r>
          </a:p>
          <a:p>
            <a:pPr marL="171450" indent="-171450">
              <a:buFontTx/>
              <a:buChar char="-"/>
            </a:pPr>
            <a:r>
              <a:rPr lang="en-US" sz="1000" dirty="0"/>
              <a:t>Difficulty in adapting to changing technologies</a:t>
            </a:r>
          </a:p>
          <a:p>
            <a:pPr marL="171450" indent="-171450">
              <a:buFontTx/>
              <a:buChar char="-"/>
            </a:pPr>
            <a:r>
              <a:rPr lang="en-US" sz="1000" dirty="0"/>
              <a:t>Health problems and complications arising from diabetes</a:t>
            </a:r>
          </a:p>
          <a:p>
            <a:pPr marL="171450" indent="-171450">
              <a:buFontTx/>
              <a:buChar char="-"/>
            </a:pPr>
            <a:r>
              <a:rPr lang="en-US" sz="1000" dirty="0"/>
              <a:t>Financial concerns since retirement</a:t>
            </a:r>
          </a:p>
          <a:p>
            <a:pPr marL="171450" indent="-171450">
              <a:buFontTx/>
              <a:buChar char="-"/>
            </a:pPr>
            <a:r>
              <a:rPr lang="en-US" sz="1000" dirty="0"/>
              <a:t>Increasing distances from immediate family</a:t>
            </a:r>
          </a:p>
          <a:p>
            <a:pPr marL="171450" indent="-171450">
              <a:buFontTx/>
              <a:buChar char="-"/>
            </a:pPr>
            <a:r>
              <a:rPr lang="en-US" sz="1000" dirty="0"/>
              <a:t>Familiar brands and small businesses getting closed </a:t>
            </a:r>
          </a:p>
          <a:p>
            <a:pPr marL="171450" indent="-171450">
              <a:buFontTx/>
              <a:buChar char="-"/>
            </a:pPr>
            <a:r>
              <a:rPr lang="en-IN" sz="1000" dirty="0"/>
              <a:t>Increasing unemployment due </a:t>
            </a:r>
            <a:r>
              <a:rPr lang="en-IN" sz="1000"/>
              <a:t>to automatio</a:t>
            </a:r>
            <a:r>
              <a:rPr lang="en-IN" sz="1000" dirty="0"/>
              <a:t>n</a:t>
            </a:r>
            <a:endParaRPr lang="en-US" sz="1000" dirty="0"/>
          </a:p>
        </p:txBody>
      </p:sp>
      <p:sp>
        <p:nvSpPr>
          <p:cNvPr id="12" name="TextBox 11">
            <a:extLst>
              <a:ext uri="{FF2B5EF4-FFF2-40B4-BE49-F238E27FC236}">
                <a16:creationId xmlns:a16="http://schemas.microsoft.com/office/drawing/2014/main" id="{0D3C2722-F27F-49D4-BD33-3E9101D7DB75}"/>
              </a:ext>
            </a:extLst>
          </p:cNvPr>
          <p:cNvSpPr txBox="1"/>
          <p:nvPr/>
        </p:nvSpPr>
        <p:spPr>
          <a:xfrm>
            <a:off x="9098278" y="252548"/>
            <a:ext cx="2945675" cy="1785104"/>
          </a:xfrm>
          <a:prstGeom prst="rect">
            <a:avLst/>
          </a:prstGeom>
          <a:noFill/>
          <a:ln w="19050">
            <a:solidFill>
              <a:schemeClr val="tx1"/>
            </a:solidFill>
          </a:ln>
        </p:spPr>
        <p:txBody>
          <a:bodyPr wrap="square" rtlCol="0">
            <a:spAutoFit/>
          </a:bodyPr>
          <a:lstStyle/>
          <a:p>
            <a:r>
              <a:rPr lang="en-IN" sz="1000" b="1" u="sng" dirty="0"/>
              <a:t>Motivations</a:t>
            </a:r>
            <a:br>
              <a:rPr lang="en-IN" sz="1000" dirty="0"/>
            </a:br>
            <a:br>
              <a:rPr lang="en-IN" sz="1000" dirty="0"/>
            </a:br>
            <a:r>
              <a:rPr lang="en-IN" sz="1000" dirty="0"/>
              <a:t>1. Maintain healthy lifestyle</a:t>
            </a:r>
          </a:p>
          <a:p>
            <a:endParaRPr lang="en-IN" sz="1000" dirty="0"/>
          </a:p>
          <a:p>
            <a:r>
              <a:rPr lang="en-IN" sz="1000" dirty="0"/>
              <a:t>2. Maintain Financial independence </a:t>
            </a:r>
          </a:p>
          <a:p>
            <a:endParaRPr lang="en-IN" sz="1000" dirty="0"/>
          </a:p>
          <a:p>
            <a:r>
              <a:rPr lang="en-IN" sz="1000" dirty="0"/>
              <a:t>3. Give back to the community</a:t>
            </a:r>
          </a:p>
          <a:p>
            <a:endParaRPr lang="en-IN" sz="1000" dirty="0"/>
          </a:p>
          <a:p>
            <a:r>
              <a:rPr lang="en-IN" sz="1000" dirty="0"/>
              <a:t>4. Social influence as a democratic volunteer</a:t>
            </a:r>
          </a:p>
          <a:p>
            <a:endParaRPr lang="en-IN" sz="1000" dirty="0"/>
          </a:p>
          <a:p>
            <a:r>
              <a:rPr lang="en-IN" sz="1000" dirty="0"/>
              <a:t>5. Intellectual stimulus</a:t>
            </a:r>
          </a:p>
        </p:txBody>
      </p:sp>
      <p:sp>
        <p:nvSpPr>
          <p:cNvPr id="13" name="TextBox 12">
            <a:extLst>
              <a:ext uri="{FF2B5EF4-FFF2-40B4-BE49-F238E27FC236}">
                <a16:creationId xmlns:a16="http://schemas.microsoft.com/office/drawing/2014/main" id="{9AC1CA34-F86C-4840-A912-9C936A337DD4}"/>
              </a:ext>
            </a:extLst>
          </p:cNvPr>
          <p:cNvSpPr txBox="1"/>
          <p:nvPr/>
        </p:nvSpPr>
        <p:spPr>
          <a:xfrm>
            <a:off x="2172229" y="240666"/>
            <a:ext cx="6836788" cy="1785104"/>
          </a:xfrm>
          <a:prstGeom prst="rect">
            <a:avLst/>
          </a:prstGeom>
          <a:noFill/>
          <a:ln w="19050">
            <a:solidFill>
              <a:schemeClr val="tx1"/>
            </a:solidFill>
          </a:ln>
        </p:spPr>
        <p:txBody>
          <a:bodyPr wrap="square" rtlCol="0">
            <a:spAutoFit/>
          </a:bodyPr>
          <a:lstStyle/>
          <a:p>
            <a:r>
              <a:rPr lang="en-IN" sz="1000" b="1" u="sng" dirty="0"/>
              <a:t>Bio</a:t>
            </a:r>
          </a:p>
          <a:p>
            <a:r>
              <a:rPr lang="en-US" sz="1000" dirty="0"/>
              <a:t>Susan is a 65-year-old retired college professor. She was born and raised in the Midwest. She grew up in a small town in near Detroit Michigan and was the oldest of five children. Her parents worked in the ford factory in Detroit who instilled in their children the importance of education and a strong work ethic.</a:t>
            </a:r>
          </a:p>
          <a:p>
            <a:r>
              <a:rPr lang="en-US" sz="1000" dirty="0"/>
              <a:t>After graduating from high school, Susan attended a local community college and earned her degree in English literature. She then went on to graduate in English literature from University of Michigan Ann Arbor with major in creative writing. She taught for 20 years in University of Michigan and then Case Western Reserve University in Cleveland till her retirement.</a:t>
            </a:r>
          </a:p>
          <a:p>
            <a:r>
              <a:rPr lang="en-US" sz="1000" dirty="0"/>
              <a:t>Susan had been married to her husband, Harry, for 37 years but lost him to cancer 5 years ago. They have three grown children and seven grandchildren. In her free time, Susan enjoys writing short stories, reading, gardening, and spending time with her grand children Susan is an active member of her community and works with the democratic party. She also volunteers for a homeless shelter. She is a diabetes patient for the last 15 years.</a:t>
            </a:r>
          </a:p>
        </p:txBody>
      </p:sp>
      <p:sp>
        <p:nvSpPr>
          <p:cNvPr id="14" name="TextBox 13">
            <a:extLst>
              <a:ext uri="{FF2B5EF4-FFF2-40B4-BE49-F238E27FC236}">
                <a16:creationId xmlns:a16="http://schemas.microsoft.com/office/drawing/2014/main" id="{030F9BBB-4541-449D-91B6-73E7AB8BEEA5}"/>
              </a:ext>
            </a:extLst>
          </p:cNvPr>
          <p:cNvSpPr txBox="1"/>
          <p:nvPr/>
        </p:nvSpPr>
        <p:spPr>
          <a:xfrm>
            <a:off x="9098277" y="4204687"/>
            <a:ext cx="2945675" cy="2554545"/>
          </a:xfrm>
          <a:prstGeom prst="rect">
            <a:avLst/>
          </a:prstGeom>
          <a:noFill/>
          <a:ln w="19050">
            <a:solidFill>
              <a:schemeClr val="tx1"/>
            </a:solidFill>
          </a:ln>
        </p:spPr>
        <p:txBody>
          <a:bodyPr wrap="square" rtlCol="0">
            <a:spAutoFit/>
          </a:bodyPr>
          <a:lstStyle/>
          <a:p>
            <a:r>
              <a:rPr lang="en-IN" sz="1000" b="1" u="sng" dirty="0"/>
              <a:t>Marketing channels</a:t>
            </a:r>
            <a:br>
              <a:rPr lang="en-IN" sz="1000" b="1" u="sng" dirty="0"/>
            </a:br>
            <a:endParaRPr lang="en-IN" sz="1000" dirty="0"/>
          </a:p>
          <a:p>
            <a:pPr marL="228600" indent="-228600">
              <a:buAutoNum type="arabicPeriod"/>
            </a:pPr>
            <a:r>
              <a:rPr lang="en-IN" sz="1000" b="1" dirty="0"/>
              <a:t>Email : </a:t>
            </a:r>
            <a:r>
              <a:rPr lang="en-IN" sz="1000" dirty="0"/>
              <a:t>Susan regularly checks her emails and has been a regular user due to her long career as an academic and current work as a volunteer for democratic party and the community in general</a:t>
            </a:r>
          </a:p>
          <a:p>
            <a:pPr marL="228600" indent="-228600">
              <a:buAutoNum type="arabicPeriod"/>
            </a:pPr>
            <a:endParaRPr lang="en-IN" sz="1000" dirty="0"/>
          </a:p>
          <a:p>
            <a:pPr marL="228600" indent="-228600">
              <a:buAutoNum type="arabicPeriod"/>
            </a:pPr>
            <a:r>
              <a:rPr lang="en-IN" sz="1000" b="1" dirty="0"/>
              <a:t>Direct mail:</a:t>
            </a:r>
            <a:r>
              <a:rPr lang="en-IN" sz="1000" dirty="0"/>
              <a:t> Susan is from the direct mail generation and uses the same for getting magazines, coupons and marketing offers in local chains</a:t>
            </a:r>
          </a:p>
          <a:p>
            <a:pPr marL="228600" indent="-228600">
              <a:buAutoNum type="arabicPeriod"/>
            </a:pPr>
            <a:endParaRPr lang="en-IN" sz="1000" dirty="0"/>
          </a:p>
          <a:p>
            <a:pPr marL="228600" indent="-228600">
              <a:buAutoNum type="arabicPeriod"/>
            </a:pPr>
            <a:r>
              <a:rPr lang="en-IN" sz="1000" b="1" dirty="0"/>
              <a:t>Social Media:</a:t>
            </a:r>
            <a:r>
              <a:rPr lang="en-IN" sz="1000" dirty="0"/>
              <a:t> Susan has started using Facebook to remain connected with her grandchildren who live across the country and also uses twitter to follow her favourite authors and politicians.</a:t>
            </a:r>
          </a:p>
        </p:txBody>
      </p:sp>
      <p:sp>
        <p:nvSpPr>
          <p:cNvPr id="16" name="TextBox 15">
            <a:extLst>
              <a:ext uri="{FF2B5EF4-FFF2-40B4-BE49-F238E27FC236}">
                <a16:creationId xmlns:a16="http://schemas.microsoft.com/office/drawing/2014/main" id="{2BB19566-0053-4D7A-BF13-6A8FE9163D6F}"/>
              </a:ext>
            </a:extLst>
          </p:cNvPr>
          <p:cNvSpPr txBox="1"/>
          <p:nvPr/>
        </p:nvSpPr>
        <p:spPr>
          <a:xfrm>
            <a:off x="5937014" y="2168433"/>
            <a:ext cx="3072004" cy="1938992"/>
          </a:xfrm>
          <a:prstGeom prst="rect">
            <a:avLst/>
          </a:prstGeom>
          <a:noFill/>
          <a:ln w="19050">
            <a:solidFill>
              <a:schemeClr val="tx1"/>
            </a:solidFill>
          </a:ln>
        </p:spPr>
        <p:txBody>
          <a:bodyPr wrap="square" rtlCol="0">
            <a:spAutoFit/>
          </a:bodyPr>
          <a:lstStyle/>
          <a:p>
            <a:r>
              <a:rPr lang="en-IN" sz="1000" b="1" u="sng" dirty="0"/>
              <a:t>Visit behaviour to locations and medical stores:</a:t>
            </a:r>
            <a:br>
              <a:rPr lang="en-IN" sz="1000" b="1" u="sng" dirty="0"/>
            </a:br>
            <a:endParaRPr lang="en-IN" sz="1000" b="1" u="sng" dirty="0"/>
          </a:p>
          <a:p>
            <a:endParaRPr lang="en-IN" sz="1000" b="1" u="sng" dirty="0"/>
          </a:p>
          <a:p>
            <a:endParaRPr lang="en-IN" sz="1000" b="1" u="sng" dirty="0"/>
          </a:p>
          <a:p>
            <a:endParaRPr lang="en-IN" sz="1000" b="1" u="sng" dirty="0"/>
          </a:p>
          <a:p>
            <a:endParaRPr lang="en-IN" sz="1000" b="1" u="sng" dirty="0"/>
          </a:p>
          <a:p>
            <a:endParaRPr lang="en-IN" sz="1000" b="1" u="sng" dirty="0"/>
          </a:p>
          <a:p>
            <a:br>
              <a:rPr lang="en-IN" sz="1000" dirty="0"/>
            </a:br>
            <a:br>
              <a:rPr lang="en-IN" sz="1000" dirty="0"/>
            </a:br>
            <a:br>
              <a:rPr lang="en-IN" sz="1000" dirty="0"/>
            </a:br>
            <a:br>
              <a:rPr lang="en-IN" sz="1000" dirty="0"/>
            </a:br>
            <a:endParaRPr lang="en-IN" sz="1000" dirty="0"/>
          </a:p>
        </p:txBody>
      </p:sp>
      <p:pic>
        <p:nvPicPr>
          <p:cNvPr id="2" name="Picture 2" descr="Image result for 65 year old woman">
            <a:extLst>
              <a:ext uri="{FF2B5EF4-FFF2-40B4-BE49-F238E27FC236}">
                <a16:creationId xmlns:a16="http://schemas.microsoft.com/office/drawing/2014/main" id="{2FBBCA1C-E2B3-7606-28B0-C509796D50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774" t="-289" r="5498" b="289"/>
          <a:stretch/>
        </p:blipFill>
        <p:spPr bwMode="auto">
          <a:xfrm>
            <a:off x="481874" y="156298"/>
            <a:ext cx="1323440" cy="1323440"/>
          </a:xfrm>
          <a:prstGeom prst="ellipse">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FEF49A2-29BE-C2D2-8C4D-4A5402F964FF}"/>
              </a:ext>
            </a:extLst>
          </p:cNvPr>
          <p:cNvSpPr txBox="1"/>
          <p:nvPr/>
        </p:nvSpPr>
        <p:spPr>
          <a:xfrm>
            <a:off x="320634" y="1486821"/>
            <a:ext cx="1645920" cy="707886"/>
          </a:xfrm>
          <a:prstGeom prst="rect">
            <a:avLst/>
          </a:prstGeom>
          <a:noFill/>
        </p:spPr>
        <p:txBody>
          <a:bodyPr wrap="square" rtlCol="0">
            <a:spAutoFit/>
          </a:bodyPr>
          <a:lstStyle/>
          <a:p>
            <a:pPr algn="ctr"/>
            <a:r>
              <a:rPr lang="en-US" sz="1000" b="1" dirty="0"/>
              <a:t>SUSAN</a:t>
            </a:r>
          </a:p>
          <a:p>
            <a:pPr algn="ctr"/>
            <a:r>
              <a:rPr lang="en-US" sz="1000" dirty="0"/>
              <a:t>Target persona for a new diabetes medication by a top US Pharmacy chain</a:t>
            </a:r>
          </a:p>
        </p:txBody>
      </p:sp>
      <p:pic>
        <p:nvPicPr>
          <p:cNvPr id="4" name="Picture 3" descr="A picture containing logo&#10;&#10;Description automatically generated">
            <a:extLst>
              <a:ext uri="{FF2B5EF4-FFF2-40B4-BE49-F238E27FC236}">
                <a16:creationId xmlns:a16="http://schemas.microsoft.com/office/drawing/2014/main" id="{CF903614-0DF8-8D45-C04F-F0F48C4477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3497" y="5610688"/>
            <a:ext cx="1039492" cy="442914"/>
          </a:xfrm>
          <a:prstGeom prst="rect">
            <a:avLst/>
          </a:prstGeom>
        </p:spPr>
      </p:pic>
      <p:pic>
        <p:nvPicPr>
          <p:cNvPr id="17" name="Picture 16" descr="Shape&#10;&#10;Description automatically generated with medium confidence">
            <a:extLst>
              <a:ext uri="{FF2B5EF4-FFF2-40B4-BE49-F238E27FC236}">
                <a16:creationId xmlns:a16="http://schemas.microsoft.com/office/drawing/2014/main" id="{80FF5640-99E9-C91D-07A2-C83D75D065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7410" y="5032268"/>
            <a:ext cx="586711" cy="312423"/>
          </a:xfrm>
          <a:prstGeom prst="rect">
            <a:avLst/>
          </a:prstGeom>
        </p:spPr>
      </p:pic>
      <p:pic>
        <p:nvPicPr>
          <p:cNvPr id="18" name="Picture 17" descr="A close-up of a logo&#10;&#10;Description automatically generated with medium confidence">
            <a:extLst>
              <a:ext uri="{FF2B5EF4-FFF2-40B4-BE49-F238E27FC236}">
                <a16:creationId xmlns:a16="http://schemas.microsoft.com/office/drawing/2014/main" id="{9F701CE2-A338-871C-40A6-0C8A0200DD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70019" y="4539398"/>
            <a:ext cx="1152305" cy="314003"/>
          </a:xfrm>
          <a:prstGeom prst="rect">
            <a:avLst/>
          </a:prstGeom>
        </p:spPr>
      </p:pic>
      <p:pic>
        <p:nvPicPr>
          <p:cNvPr id="19" name="Picture 18" descr="Logo, company name&#10;&#10;Description automatically generated">
            <a:extLst>
              <a:ext uri="{FF2B5EF4-FFF2-40B4-BE49-F238E27FC236}">
                <a16:creationId xmlns:a16="http://schemas.microsoft.com/office/drawing/2014/main" id="{8AF42D86-1EC0-432A-77BE-D9F09AA408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22324" y="5559586"/>
            <a:ext cx="1000827" cy="623755"/>
          </a:xfrm>
          <a:prstGeom prst="rect">
            <a:avLst/>
          </a:prstGeom>
        </p:spPr>
      </p:pic>
      <p:pic>
        <p:nvPicPr>
          <p:cNvPr id="23" name="Picture 22" descr="A red and blue flag&#10;&#10;Description automatically generated with low confidence">
            <a:extLst>
              <a:ext uri="{FF2B5EF4-FFF2-40B4-BE49-F238E27FC236}">
                <a16:creationId xmlns:a16="http://schemas.microsoft.com/office/drawing/2014/main" id="{A823C7AD-1114-A843-2819-360903C238A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19503" y="6097333"/>
            <a:ext cx="839618" cy="646112"/>
          </a:xfrm>
          <a:prstGeom prst="rect">
            <a:avLst/>
          </a:prstGeom>
        </p:spPr>
      </p:pic>
      <p:pic>
        <p:nvPicPr>
          <p:cNvPr id="25" name="Picture 24" descr="Logo&#10;&#10;Description automatically generated">
            <a:extLst>
              <a:ext uri="{FF2B5EF4-FFF2-40B4-BE49-F238E27FC236}">
                <a16:creationId xmlns:a16="http://schemas.microsoft.com/office/drawing/2014/main" id="{92B0CDFA-36FC-E507-18E7-58E5240F1D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22324" y="6251206"/>
            <a:ext cx="898566" cy="338366"/>
          </a:xfrm>
          <a:prstGeom prst="rect">
            <a:avLst/>
          </a:prstGeom>
        </p:spPr>
      </p:pic>
      <p:pic>
        <p:nvPicPr>
          <p:cNvPr id="27" name="Picture 26" descr="Logo&#10;&#10;Description automatically generated with medium confidence">
            <a:extLst>
              <a:ext uri="{FF2B5EF4-FFF2-40B4-BE49-F238E27FC236}">
                <a16:creationId xmlns:a16="http://schemas.microsoft.com/office/drawing/2014/main" id="{E080BA1C-5C34-F995-1123-94B5735F253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11584" y="4381575"/>
            <a:ext cx="939470" cy="528452"/>
          </a:xfrm>
          <a:prstGeom prst="rect">
            <a:avLst/>
          </a:prstGeom>
        </p:spPr>
      </p:pic>
      <p:pic>
        <p:nvPicPr>
          <p:cNvPr id="31" name="Picture 30">
            <a:extLst>
              <a:ext uri="{FF2B5EF4-FFF2-40B4-BE49-F238E27FC236}">
                <a16:creationId xmlns:a16="http://schemas.microsoft.com/office/drawing/2014/main" id="{CF3DFF6B-1418-4CF8-1E8D-1CDF2D32D9CB}"/>
              </a:ext>
            </a:extLst>
          </p:cNvPr>
          <p:cNvPicPr>
            <a:picLocks noChangeAspect="1"/>
          </p:cNvPicPr>
          <p:nvPr/>
        </p:nvPicPr>
        <p:blipFill>
          <a:blip r:embed="rId12"/>
          <a:stretch>
            <a:fillRect/>
          </a:stretch>
        </p:blipFill>
        <p:spPr>
          <a:xfrm>
            <a:off x="6439932" y="2412723"/>
            <a:ext cx="2007175" cy="869061"/>
          </a:xfrm>
          <a:prstGeom prst="rect">
            <a:avLst/>
          </a:prstGeom>
        </p:spPr>
      </p:pic>
      <p:pic>
        <p:nvPicPr>
          <p:cNvPr id="33" name="Picture 32">
            <a:extLst>
              <a:ext uri="{FF2B5EF4-FFF2-40B4-BE49-F238E27FC236}">
                <a16:creationId xmlns:a16="http://schemas.microsoft.com/office/drawing/2014/main" id="{890F153C-8214-8728-B2AB-160D56CA7C8F}"/>
              </a:ext>
            </a:extLst>
          </p:cNvPr>
          <p:cNvPicPr>
            <a:picLocks noChangeAspect="1"/>
          </p:cNvPicPr>
          <p:nvPr/>
        </p:nvPicPr>
        <p:blipFill>
          <a:blip r:embed="rId13"/>
          <a:stretch>
            <a:fillRect/>
          </a:stretch>
        </p:blipFill>
        <p:spPr>
          <a:xfrm>
            <a:off x="6688184" y="3307680"/>
            <a:ext cx="1743548" cy="752807"/>
          </a:xfrm>
          <a:prstGeom prst="rect">
            <a:avLst/>
          </a:prstGeom>
        </p:spPr>
      </p:pic>
      <p:sp>
        <p:nvSpPr>
          <p:cNvPr id="34" name="TextBox 33">
            <a:extLst>
              <a:ext uri="{FF2B5EF4-FFF2-40B4-BE49-F238E27FC236}">
                <a16:creationId xmlns:a16="http://schemas.microsoft.com/office/drawing/2014/main" id="{CDC714C1-C8E6-1F05-4A5E-5F7FF3371AFD}"/>
              </a:ext>
            </a:extLst>
          </p:cNvPr>
          <p:cNvSpPr txBox="1"/>
          <p:nvPr/>
        </p:nvSpPr>
        <p:spPr>
          <a:xfrm>
            <a:off x="2870711" y="2153642"/>
            <a:ext cx="2939030" cy="1938992"/>
          </a:xfrm>
          <a:prstGeom prst="rect">
            <a:avLst/>
          </a:prstGeom>
          <a:noFill/>
          <a:ln w="19050">
            <a:solidFill>
              <a:schemeClr val="tx1"/>
            </a:solidFill>
          </a:ln>
        </p:spPr>
        <p:txBody>
          <a:bodyPr wrap="square" rtlCol="0">
            <a:spAutoFit/>
          </a:bodyPr>
          <a:lstStyle/>
          <a:p>
            <a:r>
              <a:rPr lang="en-IN" sz="1000" b="1" u="sng" dirty="0"/>
              <a:t>Top medication categories by spend:</a:t>
            </a:r>
            <a:br>
              <a:rPr lang="en-IN" sz="1000" dirty="0"/>
            </a:br>
            <a:endParaRPr lang="en-IN" sz="1000" dirty="0"/>
          </a:p>
          <a:p>
            <a:br>
              <a:rPr lang="en-IN" sz="1000" dirty="0"/>
            </a:br>
            <a:br>
              <a:rPr lang="en-IN" sz="1000" dirty="0"/>
            </a:br>
            <a:br>
              <a:rPr lang="en-IN" sz="1000" dirty="0"/>
            </a:br>
            <a:br>
              <a:rPr lang="en-IN" sz="1000" dirty="0"/>
            </a:br>
            <a:r>
              <a:rPr lang="en-IN" sz="1000" b="1" u="sng" dirty="0"/>
              <a:t>Top apps used on smartphones:</a:t>
            </a:r>
            <a:br>
              <a:rPr lang="en-IN" sz="1000" dirty="0"/>
            </a:br>
            <a:br>
              <a:rPr lang="en-IN" sz="1000" dirty="0"/>
            </a:br>
            <a:endParaRPr lang="en-IN" sz="1000" dirty="0"/>
          </a:p>
          <a:p>
            <a:br>
              <a:rPr lang="en-IN" sz="1000" dirty="0"/>
            </a:br>
            <a:br>
              <a:rPr lang="en-IN" sz="1000" dirty="0"/>
            </a:br>
            <a:endParaRPr lang="en-IN" sz="1000" dirty="0"/>
          </a:p>
        </p:txBody>
      </p:sp>
      <p:pic>
        <p:nvPicPr>
          <p:cNvPr id="36" name="Picture 35">
            <a:extLst>
              <a:ext uri="{FF2B5EF4-FFF2-40B4-BE49-F238E27FC236}">
                <a16:creationId xmlns:a16="http://schemas.microsoft.com/office/drawing/2014/main" id="{C05CBE83-9448-ACAF-40E9-6A4EDDFED74D}"/>
              </a:ext>
            </a:extLst>
          </p:cNvPr>
          <p:cNvPicPr>
            <a:picLocks noChangeAspect="1"/>
          </p:cNvPicPr>
          <p:nvPr/>
        </p:nvPicPr>
        <p:blipFill>
          <a:blip r:embed="rId14"/>
          <a:stretch>
            <a:fillRect/>
          </a:stretch>
        </p:blipFill>
        <p:spPr>
          <a:xfrm>
            <a:off x="2926806" y="2385234"/>
            <a:ext cx="2809945" cy="582060"/>
          </a:xfrm>
          <a:prstGeom prst="rect">
            <a:avLst/>
          </a:prstGeom>
        </p:spPr>
      </p:pic>
      <p:pic>
        <p:nvPicPr>
          <p:cNvPr id="37" name="Picture 36" descr="https://www.facebook.com/images/fb_icon_325x325.png">
            <a:extLst>
              <a:ext uri="{FF2B5EF4-FFF2-40B4-BE49-F238E27FC236}">
                <a16:creationId xmlns:a16="http://schemas.microsoft.com/office/drawing/2014/main" id="{641086D4-89D3-5DCF-ABBB-232C8F6DD02E}"/>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3271336" y="3707863"/>
            <a:ext cx="341187" cy="341187"/>
          </a:xfrm>
          <a:prstGeom prst="rect">
            <a:avLst/>
          </a:prstGeom>
          <a:noFill/>
          <a:extLst>
            <a:ext uri="{909E8E84-426E-40dd-AFC4-6F175D3DCCD1}">
              <a14:hiddenFill xmlns:a14="http://schemas.microsoft.com/office/drawing/2010/main" xmlns="">
                <a:solidFill>
                  <a:srgbClr val="FFFFFF"/>
                </a:solidFill>
              </a14:hiddenFill>
            </a:ext>
          </a:extLst>
        </p:spPr>
      </p:pic>
      <p:pic>
        <p:nvPicPr>
          <p:cNvPr id="38" name="Picture 34" descr="Image result for google logo png">
            <a:extLst>
              <a:ext uri="{FF2B5EF4-FFF2-40B4-BE49-F238E27FC236}">
                <a16:creationId xmlns:a16="http://schemas.microsoft.com/office/drawing/2014/main" id="{F058F279-C0CC-BA71-06E4-67CBC4B5795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49901" y="3749859"/>
            <a:ext cx="760883" cy="25719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4" descr="Image result for yelp logo">
            <a:extLst>
              <a:ext uri="{FF2B5EF4-FFF2-40B4-BE49-F238E27FC236}">
                <a16:creationId xmlns:a16="http://schemas.microsoft.com/office/drawing/2014/main" id="{B22F250D-C73D-A90C-99AB-A5D7A7C1D81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10679" y="3299050"/>
            <a:ext cx="712066" cy="4572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Image result for instagram logo">
            <a:extLst>
              <a:ext uri="{FF2B5EF4-FFF2-40B4-BE49-F238E27FC236}">
                <a16:creationId xmlns:a16="http://schemas.microsoft.com/office/drawing/2014/main" id="{014B77B1-5CDF-9F6E-7BC3-4597A1AC1BC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57480" y="3712632"/>
            <a:ext cx="319019" cy="31765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Image result for twitter">
            <a:extLst>
              <a:ext uri="{FF2B5EF4-FFF2-40B4-BE49-F238E27FC236}">
                <a16:creationId xmlns:a16="http://schemas.microsoft.com/office/drawing/2014/main" id="{1AB86E7B-D31B-506E-3727-9EDBE9BD6058}"/>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20255" t="25334" r="19407" b="22934"/>
          <a:stretch/>
        </p:blipFill>
        <p:spPr bwMode="auto">
          <a:xfrm>
            <a:off x="3775492" y="3765614"/>
            <a:ext cx="319019" cy="273521"/>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66AA1C5-2D4A-72FC-2325-109809551CFA}"/>
              </a:ext>
            </a:extLst>
          </p:cNvPr>
          <p:cNvSpPr txBox="1"/>
          <p:nvPr/>
        </p:nvSpPr>
        <p:spPr>
          <a:xfrm>
            <a:off x="9119996" y="2150921"/>
            <a:ext cx="2923956" cy="1938992"/>
          </a:xfrm>
          <a:prstGeom prst="rect">
            <a:avLst/>
          </a:prstGeom>
          <a:noFill/>
          <a:ln w="19050">
            <a:solidFill>
              <a:schemeClr val="tx1"/>
            </a:solidFill>
          </a:ln>
        </p:spPr>
        <p:txBody>
          <a:bodyPr wrap="square" rtlCol="0">
            <a:spAutoFit/>
          </a:bodyPr>
          <a:lstStyle/>
          <a:p>
            <a:r>
              <a:rPr lang="en-IN" sz="1000" b="1" u="sng" dirty="0"/>
              <a:t>Website Categories Visited:</a:t>
            </a:r>
          </a:p>
          <a:p>
            <a:endParaRPr lang="en-IN" sz="1000" b="1" u="sng" dirty="0"/>
          </a:p>
          <a:p>
            <a:endParaRPr lang="en-IN" sz="1000" b="1" u="sng" dirty="0"/>
          </a:p>
          <a:p>
            <a:endParaRPr lang="en-IN" sz="1000" b="1" u="sng" dirty="0"/>
          </a:p>
          <a:p>
            <a:endParaRPr lang="en-IN" sz="1000" b="1" u="sng" dirty="0"/>
          </a:p>
          <a:p>
            <a:endParaRPr lang="en-IN" sz="1000" b="1" u="sng" dirty="0"/>
          </a:p>
          <a:p>
            <a:endParaRPr lang="en-IN" sz="1000" dirty="0"/>
          </a:p>
          <a:p>
            <a:br>
              <a:rPr lang="en-IN" sz="1000" dirty="0"/>
            </a:br>
            <a:br>
              <a:rPr lang="en-IN" sz="1000" dirty="0"/>
            </a:br>
            <a:br>
              <a:rPr lang="en-IN" sz="1000" dirty="0"/>
            </a:br>
            <a:br>
              <a:rPr lang="en-IN" sz="1000" dirty="0"/>
            </a:br>
            <a:endParaRPr lang="en-IN" sz="1000" dirty="0"/>
          </a:p>
        </p:txBody>
      </p:sp>
      <p:pic>
        <p:nvPicPr>
          <p:cNvPr id="45" name="Picture 44">
            <a:extLst>
              <a:ext uri="{FF2B5EF4-FFF2-40B4-BE49-F238E27FC236}">
                <a16:creationId xmlns:a16="http://schemas.microsoft.com/office/drawing/2014/main" id="{C115FB31-C072-6CFE-64CF-3395A40C5712}"/>
              </a:ext>
            </a:extLst>
          </p:cNvPr>
          <p:cNvPicPr>
            <a:picLocks noChangeAspect="1"/>
          </p:cNvPicPr>
          <p:nvPr/>
        </p:nvPicPr>
        <p:blipFill>
          <a:blip r:embed="rId20"/>
          <a:stretch>
            <a:fillRect/>
          </a:stretch>
        </p:blipFill>
        <p:spPr>
          <a:xfrm>
            <a:off x="9207142" y="2412723"/>
            <a:ext cx="2704495" cy="1437382"/>
          </a:xfrm>
          <a:prstGeom prst="rect">
            <a:avLst/>
          </a:prstGeom>
        </p:spPr>
      </p:pic>
    </p:spTree>
    <p:extLst>
      <p:ext uri="{BB962C8B-B14F-4D97-AF65-F5344CB8AC3E}">
        <p14:creationId xmlns:p14="http://schemas.microsoft.com/office/powerpoint/2010/main" val="3856401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808</TotalTime>
  <Words>571</Words>
  <Application>Microsoft Office PowerPoint</Application>
  <PresentationFormat>Widescreen</PresentationFormat>
  <Paragraphs>77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kakkad</dc:creator>
  <cp:lastModifiedBy>Shringi, Anupam</cp:lastModifiedBy>
  <cp:revision>6</cp:revision>
  <dcterms:created xsi:type="dcterms:W3CDTF">2022-01-10T07:49:09Z</dcterms:created>
  <dcterms:modified xsi:type="dcterms:W3CDTF">2023-04-27T15:40:21Z</dcterms:modified>
</cp:coreProperties>
</file>